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59" r:id="rId5"/>
    <p:sldId id="319" r:id="rId6"/>
    <p:sldId id="329" r:id="rId7"/>
    <p:sldId id="301" r:id="rId8"/>
    <p:sldId id="367" r:id="rId9"/>
    <p:sldId id="352" r:id="rId10"/>
    <p:sldId id="321" r:id="rId11"/>
    <p:sldId id="322" r:id="rId12"/>
    <p:sldId id="323" r:id="rId13"/>
    <p:sldId id="366" r:id="rId14"/>
    <p:sldId id="347" r:id="rId15"/>
    <p:sldId id="346" r:id="rId16"/>
    <p:sldId id="350" r:id="rId17"/>
    <p:sldId id="344" r:id="rId18"/>
    <p:sldId id="345" r:id="rId19"/>
    <p:sldId id="308" r:id="rId20"/>
    <p:sldId id="354" r:id="rId21"/>
    <p:sldId id="326" r:id="rId22"/>
    <p:sldId id="368" r:id="rId23"/>
    <p:sldId id="294" r:id="rId24"/>
    <p:sldId id="339" r:id="rId25"/>
    <p:sldId id="353" r:id="rId26"/>
    <p:sldId id="351" r:id="rId27"/>
  </p:sldIdLst>
  <p:sldSz cx="9144000" cy="6858000" type="screen4x3"/>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57" userDrawn="1">
          <p15:clr>
            <a:srgbClr val="A4A3A4"/>
          </p15:clr>
        </p15:guide>
        <p15:guide id="2" pos="2237"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cheuneman, Don" initials="SD" lastIdx="1" clrIdx="0">
    <p:extLst>
      <p:ext uri="{19B8F6BF-5375-455C-9EA6-DF929625EA0E}">
        <p15:presenceInfo xmlns:p15="http://schemas.microsoft.com/office/powerpoint/2012/main" userId="S::Don_Scheuneman@dell.com::4d208a07-e418-4acf-b0ac-d5d9d7cdbb7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3E2820-4B64-41A4-99D7-B988896CB0F8}" v="518" dt="2023-10-11T01:06:05.9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501" autoAdjust="0"/>
  </p:normalViewPr>
  <p:slideViewPr>
    <p:cSldViewPr>
      <p:cViewPr varScale="1">
        <p:scale>
          <a:sx n="74" d="100"/>
          <a:sy n="74" d="100"/>
        </p:scale>
        <p:origin x="1714" y="72"/>
      </p:cViewPr>
      <p:guideLst>
        <p:guide orient="horz" pos="2160"/>
        <p:guide pos="2880"/>
      </p:guideLst>
    </p:cSldViewPr>
  </p:slideViewPr>
  <p:notesTextViewPr>
    <p:cViewPr>
      <p:scale>
        <a:sx n="3" d="2"/>
        <a:sy n="3" d="2"/>
      </p:scale>
      <p:origin x="0" y="0"/>
    </p:cViewPr>
  </p:notesTextViewPr>
  <p:notesViewPr>
    <p:cSldViewPr>
      <p:cViewPr varScale="1">
        <p:scale>
          <a:sx n="70" d="100"/>
          <a:sy n="70" d="100"/>
        </p:scale>
        <p:origin x="-3294" y="-90"/>
      </p:cViewPr>
      <p:guideLst>
        <p:guide orient="horz" pos="2957"/>
        <p:guide pos="223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heuneman, Don" userId="4d208a07-e418-4acf-b0ac-d5d9d7cdbb7e" providerId="ADAL" clId="{423E2820-4B64-41A4-99D7-B988896CB0F8}"/>
    <pc:docChg chg="undo custSel addSld delSld modSld modMainMaster">
      <pc:chgData name="Scheuneman, Don" userId="4d208a07-e418-4acf-b0ac-d5d9d7cdbb7e" providerId="ADAL" clId="{423E2820-4B64-41A4-99D7-B988896CB0F8}" dt="2023-10-11T01:06:05.936" v="2001" actId="20577"/>
      <pc:docMkLst>
        <pc:docMk/>
      </pc:docMkLst>
      <pc:sldChg chg="addSp modSp mod">
        <pc:chgData name="Scheuneman, Don" userId="4d208a07-e418-4acf-b0ac-d5d9d7cdbb7e" providerId="ADAL" clId="{423E2820-4B64-41A4-99D7-B988896CB0F8}" dt="2023-10-02T21:37:00.319" v="202" actId="1076"/>
        <pc:sldMkLst>
          <pc:docMk/>
          <pc:sldMk cId="2442633535" sldId="259"/>
        </pc:sldMkLst>
        <pc:spChg chg="mod">
          <ac:chgData name="Scheuneman, Don" userId="4d208a07-e418-4acf-b0ac-d5d9d7cdbb7e" providerId="ADAL" clId="{423E2820-4B64-41A4-99D7-B988896CB0F8}" dt="2023-10-02T21:36:16.695" v="196" actId="6549"/>
          <ac:spMkLst>
            <pc:docMk/>
            <pc:sldMk cId="2442633535" sldId="259"/>
            <ac:spMk id="4" creationId="{00000000-0000-0000-0000-000000000000}"/>
          </ac:spMkLst>
        </pc:spChg>
        <pc:spChg chg="mod">
          <ac:chgData name="Scheuneman, Don" userId="4d208a07-e418-4acf-b0ac-d5d9d7cdbb7e" providerId="ADAL" clId="{423E2820-4B64-41A4-99D7-B988896CB0F8}" dt="2023-10-02T14:55:01.564" v="3" actId="20577"/>
          <ac:spMkLst>
            <pc:docMk/>
            <pc:sldMk cId="2442633535" sldId="259"/>
            <ac:spMk id="5" creationId="{00000000-0000-0000-0000-000000000000}"/>
          </ac:spMkLst>
        </pc:spChg>
        <pc:picChg chg="add mod modCrop">
          <ac:chgData name="Scheuneman, Don" userId="4d208a07-e418-4acf-b0ac-d5d9d7cdbb7e" providerId="ADAL" clId="{423E2820-4B64-41A4-99D7-B988896CB0F8}" dt="2023-10-02T21:37:00.319" v="202" actId="1076"/>
          <ac:picMkLst>
            <pc:docMk/>
            <pc:sldMk cId="2442633535" sldId="259"/>
            <ac:picMk id="3" creationId="{217253EF-F4A4-3C6C-EDA2-735F86408271}"/>
          </ac:picMkLst>
        </pc:picChg>
      </pc:sldChg>
      <pc:sldChg chg="modSp mod">
        <pc:chgData name="Scheuneman, Don" userId="4d208a07-e418-4acf-b0ac-d5d9d7cdbb7e" providerId="ADAL" clId="{423E2820-4B64-41A4-99D7-B988896CB0F8}" dt="2023-10-05T22:25:47.323" v="1925" actId="20577"/>
        <pc:sldMkLst>
          <pc:docMk/>
          <pc:sldMk cId="2027043558" sldId="294"/>
        </pc:sldMkLst>
        <pc:spChg chg="mod">
          <ac:chgData name="Scheuneman, Don" userId="4d208a07-e418-4acf-b0ac-d5d9d7cdbb7e" providerId="ADAL" clId="{423E2820-4B64-41A4-99D7-B988896CB0F8}" dt="2023-10-05T22:25:47.323" v="1925" actId="20577"/>
          <ac:spMkLst>
            <pc:docMk/>
            <pc:sldMk cId="2027043558" sldId="294"/>
            <ac:spMk id="6" creationId="{00000000-0000-0000-0000-000000000000}"/>
          </ac:spMkLst>
        </pc:spChg>
      </pc:sldChg>
      <pc:sldChg chg="modSp mod">
        <pc:chgData name="Scheuneman, Don" userId="4d208a07-e418-4acf-b0ac-d5d9d7cdbb7e" providerId="ADAL" clId="{423E2820-4B64-41A4-99D7-B988896CB0F8}" dt="2023-10-05T22:22:04.278" v="1899" actId="20577"/>
        <pc:sldMkLst>
          <pc:docMk/>
          <pc:sldMk cId="1046432828" sldId="308"/>
        </pc:sldMkLst>
        <pc:spChg chg="mod">
          <ac:chgData name="Scheuneman, Don" userId="4d208a07-e418-4acf-b0ac-d5d9d7cdbb7e" providerId="ADAL" clId="{423E2820-4B64-41A4-99D7-B988896CB0F8}" dt="2023-10-05T22:22:04.278" v="1899" actId="20577"/>
          <ac:spMkLst>
            <pc:docMk/>
            <pc:sldMk cId="1046432828" sldId="308"/>
            <ac:spMk id="3" creationId="{00000000-0000-0000-0000-000000000000}"/>
          </ac:spMkLst>
        </pc:spChg>
      </pc:sldChg>
      <pc:sldChg chg="del">
        <pc:chgData name="Scheuneman, Don" userId="4d208a07-e418-4acf-b0ac-d5d9d7cdbb7e" providerId="ADAL" clId="{423E2820-4B64-41A4-99D7-B988896CB0F8}" dt="2023-10-03T22:30:45.003" v="1534" actId="47"/>
        <pc:sldMkLst>
          <pc:docMk/>
          <pc:sldMk cId="3211434215" sldId="315"/>
        </pc:sldMkLst>
      </pc:sldChg>
      <pc:sldChg chg="modSp del mod">
        <pc:chgData name="Scheuneman, Don" userId="4d208a07-e418-4acf-b0ac-d5d9d7cdbb7e" providerId="ADAL" clId="{423E2820-4B64-41A4-99D7-B988896CB0F8}" dt="2023-10-05T21:32:18.141" v="1681" actId="2696"/>
        <pc:sldMkLst>
          <pc:docMk/>
          <pc:sldMk cId="350368665" sldId="321"/>
        </pc:sldMkLst>
        <pc:spChg chg="mod">
          <ac:chgData name="Scheuneman, Don" userId="4d208a07-e418-4acf-b0ac-d5d9d7cdbb7e" providerId="ADAL" clId="{423E2820-4B64-41A4-99D7-B988896CB0F8}" dt="2023-10-05T20:10:35.868" v="1659" actId="20577"/>
          <ac:spMkLst>
            <pc:docMk/>
            <pc:sldMk cId="350368665" sldId="321"/>
            <ac:spMk id="4" creationId="{00000000-0000-0000-0000-000000000000}"/>
          </ac:spMkLst>
        </pc:spChg>
      </pc:sldChg>
      <pc:sldChg chg="add">
        <pc:chgData name="Scheuneman, Don" userId="4d208a07-e418-4acf-b0ac-d5d9d7cdbb7e" providerId="ADAL" clId="{423E2820-4B64-41A4-99D7-B988896CB0F8}" dt="2023-10-05T21:32:23.048" v="1682"/>
        <pc:sldMkLst>
          <pc:docMk/>
          <pc:sldMk cId="1011233771" sldId="321"/>
        </pc:sldMkLst>
      </pc:sldChg>
      <pc:sldChg chg="modSp add modAnim">
        <pc:chgData name="Scheuneman, Don" userId="4d208a07-e418-4acf-b0ac-d5d9d7cdbb7e" providerId="ADAL" clId="{423E2820-4B64-41A4-99D7-B988896CB0F8}" dt="2023-10-05T21:35:25.021" v="1725" actId="20577"/>
        <pc:sldMkLst>
          <pc:docMk/>
          <pc:sldMk cId="2472265447" sldId="322"/>
        </pc:sldMkLst>
        <pc:spChg chg="mod">
          <ac:chgData name="Scheuneman, Don" userId="4d208a07-e418-4acf-b0ac-d5d9d7cdbb7e" providerId="ADAL" clId="{423E2820-4B64-41A4-99D7-B988896CB0F8}" dt="2023-10-05T21:35:25.021" v="1725" actId="20577"/>
          <ac:spMkLst>
            <pc:docMk/>
            <pc:sldMk cId="2472265447" sldId="322"/>
            <ac:spMk id="7" creationId="{00000000-0000-0000-0000-000000000000}"/>
          </ac:spMkLst>
        </pc:spChg>
      </pc:sldChg>
      <pc:sldChg chg="modSp del mod modAnim">
        <pc:chgData name="Scheuneman, Don" userId="4d208a07-e418-4acf-b0ac-d5d9d7cdbb7e" providerId="ADAL" clId="{423E2820-4B64-41A4-99D7-B988896CB0F8}" dt="2023-10-05T21:32:18.141" v="1681" actId="2696"/>
        <pc:sldMkLst>
          <pc:docMk/>
          <pc:sldMk cId="4078678352" sldId="322"/>
        </pc:sldMkLst>
        <pc:spChg chg="mod">
          <ac:chgData name="Scheuneman, Don" userId="4d208a07-e418-4acf-b0ac-d5d9d7cdbb7e" providerId="ADAL" clId="{423E2820-4B64-41A4-99D7-B988896CB0F8}" dt="2023-10-03T22:24:26.121" v="1392" actId="20577"/>
          <ac:spMkLst>
            <pc:docMk/>
            <pc:sldMk cId="4078678352" sldId="322"/>
            <ac:spMk id="2" creationId="{00000000-0000-0000-0000-000000000000}"/>
          </ac:spMkLst>
        </pc:spChg>
        <pc:spChg chg="mod">
          <ac:chgData name="Scheuneman, Don" userId="4d208a07-e418-4acf-b0ac-d5d9d7cdbb7e" providerId="ADAL" clId="{423E2820-4B64-41A4-99D7-B988896CB0F8}" dt="2023-10-03T22:24:38.777" v="1394" actId="27636"/>
          <ac:spMkLst>
            <pc:docMk/>
            <pc:sldMk cId="4078678352" sldId="322"/>
            <ac:spMk id="7" creationId="{00000000-0000-0000-0000-000000000000}"/>
          </ac:spMkLst>
        </pc:spChg>
      </pc:sldChg>
      <pc:sldChg chg="modSp del">
        <pc:chgData name="Scheuneman, Don" userId="4d208a07-e418-4acf-b0ac-d5d9d7cdbb7e" providerId="ADAL" clId="{423E2820-4B64-41A4-99D7-B988896CB0F8}" dt="2023-10-05T21:32:18.141" v="1681" actId="2696"/>
        <pc:sldMkLst>
          <pc:docMk/>
          <pc:sldMk cId="1286415076" sldId="323"/>
        </pc:sldMkLst>
        <pc:spChg chg="mod">
          <ac:chgData name="Scheuneman, Don" userId="4d208a07-e418-4acf-b0ac-d5d9d7cdbb7e" providerId="ADAL" clId="{423E2820-4B64-41A4-99D7-B988896CB0F8}" dt="2023-10-03T22:26:20.451" v="1433" actId="5793"/>
          <ac:spMkLst>
            <pc:docMk/>
            <pc:sldMk cId="1286415076" sldId="323"/>
            <ac:spMk id="4" creationId="{00000000-0000-0000-0000-000000000000}"/>
          </ac:spMkLst>
        </pc:spChg>
        <pc:spChg chg="mod">
          <ac:chgData name="Scheuneman, Don" userId="4d208a07-e418-4acf-b0ac-d5d9d7cdbb7e" providerId="ADAL" clId="{423E2820-4B64-41A4-99D7-B988896CB0F8}" dt="2023-10-03T22:27:09.300" v="1458" actId="20577"/>
          <ac:spMkLst>
            <pc:docMk/>
            <pc:sldMk cId="1286415076" sldId="323"/>
            <ac:spMk id="6" creationId="{00000000-0000-0000-0000-000000000000}"/>
          </ac:spMkLst>
        </pc:spChg>
      </pc:sldChg>
      <pc:sldChg chg="add">
        <pc:chgData name="Scheuneman, Don" userId="4d208a07-e418-4acf-b0ac-d5d9d7cdbb7e" providerId="ADAL" clId="{423E2820-4B64-41A4-99D7-B988896CB0F8}" dt="2023-10-05T21:32:23.048" v="1682"/>
        <pc:sldMkLst>
          <pc:docMk/>
          <pc:sldMk cId="3133673231" sldId="323"/>
        </pc:sldMkLst>
      </pc:sldChg>
      <pc:sldChg chg="addSp delSp modSp mod">
        <pc:chgData name="Scheuneman, Don" userId="4d208a07-e418-4acf-b0ac-d5d9d7cdbb7e" providerId="ADAL" clId="{423E2820-4B64-41A4-99D7-B988896CB0F8}" dt="2023-10-05T22:24:58.381" v="1919" actId="20577"/>
        <pc:sldMkLst>
          <pc:docMk/>
          <pc:sldMk cId="1902522016" sldId="326"/>
        </pc:sldMkLst>
        <pc:spChg chg="mod">
          <ac:chgData name="Scheuneman, Don" userId="4d208a07-e418-4acf-b0ac-d5d9d7cdbb7e" providerId="ADAL" clId="{423E2820-4B64-41A4-99D7-B988896CB0F8}" dt="2023-10-05T22:24:58.381" v="1919" actId="20577"/>
          <ac:spMkLst>
            <pc:docMk/>
            <pc:sldMk cId="1902522016" sldId="326"/>
            <ac:spMk id="14" creationId="{C8337017-B9CE-4B5B-83AE-851CBF1B808A}"/>
          </ac:spMkLst>
        </pc:spChg>
        <pc:picChg chg="add mod">
          <ac:chgData name="Scheuneman, Don" userId="4d208a07-e418-4acf-b0ac-d5d9d7cdbb7e" providerId="ADAL" clId="{423E2820-4B64-41A4-99D7-B988896CB0F8}" dt="2023-10-03T21:10:28.124" v="240" actId="1076"/>
          <ac:picMkLst>
            <pc:docMk/>
            <pc:sldMk cId="1902522016" sldId="326"/>
            <ac:picMk id="3" creationId="{4F62EE14-1633-1DA0-F898-44D9E7C7FD13}"/>
          </ac:picMkLst>
        </pc:picChg>
        <pc:picChg chg="del">
          <ac:chgData name="Scheuneman, Don" userId="4d208a07-e418-4acf-b0ac-d5d9d7cdbb7e" providerId="ADAL" clId="{423E2820-4B64-41A4-99D7-B988896CB0F8}" dt="2023-10-03T21:02:11.124" v="227" actId="478"/>
          <ac:picMkLst>
            <pc:docMk/>
            <pc:sldMk cId="1902522016" sldId="326"/>
            <ac:picMk id="5" creationId="{2E7CF8DA-77EA-432C-8397-31A7DD54147E}"/>
          </ac:picMkLst>
        </pc:picChg>
        <pc:picChg chg="del">
          <ac:chgData name="Scheuneman, Don" userId="4d208a07-e418-4acf-b0ac-d5d9d7cdbb7e" providerId="ADAL" clId="{423E2820-4B64-41A4-99D7-B988896CB0F8}" dt="2023-10-03T21:02:12.829" v="228" actId="478"/>
          <ac:picMkLst>
            <pc:docMk/>
            <pc:sldMk cId="1902522016" sldId="326"/>
            <ac:picMk id="6" creationId="{3E1FD76A-252E-4074-B6C8-DD1D58DB7802}"/>
          </ac:picMkLst>
        </pc:picChg>
        <pc:picChg chg="add mod">
          <ac:chgData name="Scheuneman, Don" userId="4d208a07-e418-4acf-b0ac-d5d9d7cdbb7e" providerId="ADAL" clId="{423E2820-4B64-41A4-99D7-B988896CB0F8}" dt="2023-10-03T21:11:05.651" v="248" actId="14100"/>
          <ac:picMkLst>
            <pc:docMk/>
            <pc:sldMk cId="1902522016" sldId="326"/>
            <ac:picMk id="7" creationId="{F1FD50FE-CC81-32F1-881F-C6EAE4F68B50}"/>
          </ac:picMkLst>
        </pc:picChg>
        <pc:picChg chg="add mod">
          <ac:chgData name="Scheuneman, Don" userId="4d208a07-e418-4acf-b0ac-d5d9d7cdbb7e" providerId="ADAL" clId="{423E2820-4B64-41A4-99D7-B988896CB0F8}" dt="2023-10-03T21:12:06.214" v="260" actId="14100"/>
          <ac:picMkLst>
            <pc:docMk/>
            <pc:sldMk cId="1902522016" sldId="326"/>
            <ac:picMk id="10" creationId="{35703696-CD10-3A0A-A880-154FA13103B8}"/>
          </ac:picMkLst>
        </pc:picChg>
        <pc:picChg chg="add mod">
          <ac:chgData name="Scheuneman, Don" userId="4d208a07-e418-4acf-b0ac-d5d9d7cdbb7e" providerId="ADAL" clId="{423E2820-4B64-41A4-99D7-B988896CB0F8}" dt="2023-10-03T21:11:58.484" v="258" actId="1076"/>
          <ac:picMkLst>
            <pc:docMk/>
            <pc:sldMk cId="1902522016" sldId="326"/>
            <ac:picMk id="12" creationId="{39507A6C-57AD-ADB7-D417-8C6C5F89ED9F}"/>
          </ac:picMkLst>
        </pc:picChg>
      </pc:sldChg>
      <pc:sldChg chg="del">
        <pc:chgData name="Scheuneman, Don" userId="4d208a07-e418-4acf-b0ac-d5d9d7cdbb7e" providerId="ADAL" clId="{423E2820-4B64-41A4-99D7-B988896CB0F8}" dt="2023-10-03T22:30:51.720" v="1535" actId="47"/>
        <pc:sldMkLst>
          <pc:docMk/>
          <pc:sldMk cId="868815578" sldId="327"/>
        </pc:sldMkLst>
      </pc:sldChg>
      <pc:sldChg chg="modSp mod">
        <pc:chgData name="Scheuneman, Don" userId="4d208a07-e418-4acf-b0ac-d5d9d7cdbb7e" providerId="ADAL" clId="{423E2820-4B64-41A4-99D7-B988896CB0F8}" dt="2023-10-03T22:09:04.656" v="1002" actId="20577"/>
        <pc:sldMkLst>
          <pc:docMk/>
          <pc:sldMk cId="1564791661" sldId="329"/>
        </pc:sldMkLst>
        <pc:spChg chg="mod">
          <ac:chgData name="Scheuneman, Don" userId="4d208a07-e418-4acf-b0ac-d5d9d7cdbb7e" providerId="ADAL" clId="{423E2820-4B64-41A4-99D7-B988896CB0F8}" dt="2023-10-03T21:33:44.293" v="353" actId="1076"/>
          <ac:spMkLst>
            <pc:docMk/>
            <pc:sldMk cId="1564791661" sldId="329"/>
            <ac:spMk id="2" creationId="{00000000-0000-0000-0000-000000000000}"/>
          </ac:spMkLst>
        </pc:spChg>
        <pc:graphicFrameChg chg="mod modGraphic">
          <ac:chgData name="Scheuneman, Don" userId="4d208a07-e418-4acf-b0ac-d5d9d7cdbb7e" providerId="ADAL" clId="{423E2820-4B64-41A4-99D7-B988896CB0F8}" dt="2023-10-03T22:09:04.656" v="1002" actId="20577"/>
          <ac:graphicFrameMkLst>
            <pc:docMk/>
            <pc:sldMk cId="1564791661" sldId="329"/>
            <ac:graphicFrameMk id="4" creationId="{00000000-0000-0000-0000-000000000000}"/>
          </ac:graphicFrameMkLst>
        </pc:graphicFrameChg>
      </pc:sldChg>
      <pc:sldChg chg="modSp mod">
        <pc:chgData name="Scheuneman, Don" userId="4d208a07-e418-4acf-b0ac-d5d9d7cdbb7e" providerId="ADAL" clId="{423E2820-4B64-41A4-99D7-B988896CB0F8}" dt="2023-10-03T22:30:10.894" v="1533" actId="20577"/>
        <pc:sldMkLst>
          <pc:docMk/>
          <pc:sldMk cId="2019204149" sldId="339"/>
        </pc:sldMkLst>
        <pc:spChg chg="mod">
          <ac:chgData name="Scheuneman, Don" userId="4d208a07-e418-4acf-b0ac-d5d9d7cdbb7e" providerId="ADAL" clId="{423E2820-4B64-41A4-99D7-B988896CB0F8}" dt="2023-10-03T22:30:10.894" v="1533" actId="20577"/>
          <ac:spMkLst>
            <pc:docMk/>
            <pc:sldMk cId="2019204149" sldId="339"/>
            <ac:spMk id="3" creationId="{B51AA926-911A-4D87-B2EC-FD0F624F316A}"/>
          </ac:spMkLst>
        </pc:spChg>
      </pc:sldChg>
      <pc:sldChg chg="addSp delSp modSp mod modClrScheme chgLayout">
        <pc:chgData name="Scheuneman, Don" userId="4d208a07-e418-4acf-b0ac-d5d9d7cdbb7e" providerId="ADAL" clId="{423E2820-4B64-41A4-99D7-B988896CB0F8}" dt="2023-10-11T01:06:05.936" v="2001" actId="20577"/>
        <pc:sldMkLst>
          <pc:docMk/>
          <pc:sldMk cId="1249904255" sldId="344"/>
        </pc:sldMkLst>
        <pc:spChg chg="mod">
          <ac:chgData name="Scheuneman, Don" userId="4d208a07-e418-4acf-b0ac-d5d9d7cdbb7e" providerId="ADAL" clId="{423E2820-4B64-41A4-99D7-B988896CB0F8}" dt="2023-10-03T20:46:34.314" v="222" actId="26606"/>
          <ac:spMkLst>
            <pc:docMk/>
            <pc:sldMk cId="1249904255" sldId="344"/>
            <ac:spMk id="2" creationId="{3DCB6094-15DA-4B58-BB5B-5031E6D37D29}"/>
          </ac:spMkLst>
        </pc:spChg>
        <pc:spChg chg="add del">
          <ac:chgData name="Scheuneman, Don" userId="4d208a07-e418-4acf-b0ac-d5d9d7cdbb7e" providerId="ADAL" clId="{423E2820-4B64-41A4-99D7-B988896CB0F8}" dt="2023-10-03T20:46:34.314" v="222" actId="26606"/>
          <ac:spMkLst>
            <pc:docMk/>
            <pc:sldMk cId="1249904255" sldId="344"/>
            <ac:spMk id="3" creationId="{5CD22ED4-9260-425C-9ACF-7584B1BA2461}"/>
          </ac:spMkLst>
        </pc:spChg>
        <pc:spChg chg="add del mod">
          <ac:chgData name="Scheuneman, Don" userId="4d208a07-e418-4acf-b0ac-d5d9d7cdbb7e" providerId="ADAL" clId="{423E2820-4B64-41A4-99D7-B988896CB0F8}" dt="2023-10-03T20:46:32.597" v="221" actId="26606"/>
          <ac:spMkLst>
            <pc:docMk/>
            <pc:sldMk cId="1249904255" sldId="344"/>
            <ac:spMk id="9" creationId="{5EA25B8A-375A-47B7-655E-D181DA8D1768}"/>
          </ac:spMkLst>
        </pc:spChg>
        <pc:graphicFrameChg chg="add del">
          <ac:chgData name="Scheuneman, Don" userId="4d208a07-e418-4acf-b0ac-d5d9d7cdbb7e" providerId="ADAL" clId="{423E2820-4B64-41A4-99D7-B988896CB0F8}" dt="2023-10-03T20:46:21.359" v="219" actId="26606"/>
          <ac:graphicFrameMkLst>
            <pc:docMk/>
            <pc:sldMk cId="1249904255" sldId="344"/>
            <ac:graphicFrameMk id="5" creationId="{1EE9F978-3716-085A-BED2-C6A0A4B6CB06}"/>
          </ac:graphicFrameMkLst>
        </pc:graphicFrameChg>
        <pc:graphicFrameChg chg="add del mod">
          <ac:chgData name="Scheuneman, Don" userId="4d208a07-e418-4acf-b0ac-d5d9d7cdbb7e" providerId="ADAL" clId="{423E2820-4B64-41A4-99D7-B988896CB0F8}" dt="2023-10-03T20:46:32.597" v="221" actId="26606"/>
          <ac:graphicFrameMkLst>
            <pc:docMk/>
            <pc:sldMk cId="1249904255" sldId="344"/>
            <ac:graphicFrameMk id="6" creationId="{A82EE9BD-F419-E323-8526-49ED969ABE6F}"/>
          </ac:graphicFrameMkLst>
        </pc:graphicFrameChg>
        <pc:graphicFrameChg chg="add mod">
          <ac:chgData name="Scheuneman, Don" userId="4d208a07-e418-4acf-b0ac-d5d9d7cdbb7e" providerId="ADAL" clId="{423E2820-4B64-41A4-99D7-B988896CB0F8}" dt="2023-10-11T01:06:05.936" v="2001" actId="20577"/>
          <ac:graphicFrameMkLst>
            <pc:docMk/>
            <pc:sldMk cId="1249904255" sldId="344"/>
            <ac:graphicFrameMk id="7" creationId="{9710FA7F-5544-1B3E-F45A-64B243C5E534}"/>
          </ac:graphicFrameMkLst>
        </pc:graphicFrameChg>
      </pc:sldChg>
      <pc:sldChg chg="addSp delSp modSp mod modClrScheme chgLayout">
        <pc:chgData name="Scheuneman, Don" userId="4d208a07-e418-4acf-b0ac-d5d9d7cdbb7e" providerId="ADAL" clId="{423E2820-4B64-41A4-99D7-B988896CB0F8}" dt="2023-10-03T22:05:32.887" v="846" actId="20577"/>
        <pc:sldMkLst>
          <pc:docMk/>
          <pc:sldMk cId="1447608916" sldId="345"/>
        </pc:sldMkLst>
        <pc:spChg chg="mod">
          <ac:chgData name="Scheuneman, Don" userId="4d208a07-e418-4acf-b0ac-d5d9d7cdbb7e" providerId="ADAL" clId="{423E2820-4B64-41A4-99D7-B988896CB0F8}" dt="2023-10-03T22:01:50.438" v="702" actId="26606"/>
          <ac:spMkLst>
            <pc:docMk/>
            <pc:sldMk cId="1447608916" sldId="345"/>
            <ac:spMk id="2" creationId="{C2D69FAD-2AC0-46A9-8FE3-A15D6CEEFCE4}"/>
          </ac:spMkLst>
        </pc:spChg>
        <pc:spChg chg="add del mod">
          <ac:chgData name="Scheuneman, Don" userId="4d208a07-e418-4acf-b0ac-d5d9d7cdbb7e" providerId="ADAL" clId="{423E2820-4B64-41A4-99D7-B988896CB0F8}" dt="2023-10-03T22:05:32.887" v="846" actId="20577"/>
          <ac:spMkLst>
            <pc:docMk/>
            <pc:sldMk cId="1447608916" sldId="345"/>
            <ac:spMk id="3" creationId="{00AFE325-00E9-4A8E-BE7D-B95BFBCE00F8}"/>
          </ac:spMkLst>
        </pc:spChg>
        <pc:spChg chg="add del mod">
          <ac:chgData name="Scheuneman, Don" userId="4d208a07-e418-4acf-b0ac-d5d9d7cdbb7e" providerId="ADAL" clId="{423E2820-4B64-41A4-99D7-B988896CB0F8}" dt="2023-10-03T22:01:50.438" v="702" actId="26606"/>
          <ac:spMkLst>
            <pc:docMk/>
            <pc:sldMk cId="1447608916" sldId="345"/>
            <ac:spMk id="9" creationId="{6F06F243-FDA5-FDA3-F63A-877520FF660F}"/>
          </ac:spMkLst>
        </pc:spChg>
        <pc:graphicFrameChg chg="add del mod">
          <ac:chgData name="Scheuneman, Don" userId="4d208a07-e418-4acf-b0ac-d5d9d7cdbb7e" providerId="ADAL" clId="{423E2820-4B64-41A4-99D7-B988896CB0F8}" dt="2023-10-03T22:01:50.438" v="702" actId="26606"/>
          <ac:graphicFrameMkLst>
            <pc:docMk/>
            <pc:sldMk cId="1447608916" sldId="345"/>
            <ac:graphicFrameMk id="5" creationId="{1CFC7510-A896-A241-DC89-2DD28262F224}"/>
          </ac:graphicFrameMkLst>
        </pc:graphicFrameChg>
      </pc:sldChg>
      <pc:sldChg chg="del">
        <pc:chgData name="Scheuneman, Don" userId="4d208a07-e418-4acf-b0ac-d5d9d7cdbb7e" providerId="ADAL" clId="{423E2820-4B64-41A4-99D7-B988896CB0F8}" dt="2023-10-05T21:32:18.141" v="1681" actId="2696"/>
        <pc:sldMkLst>
          <pc:docMk/>
          <pc:sldMk cId="1823541289" sldId="346"/>
        </pc:sldMkLst>
      </pc:sldChg>
      <pc:sldChg chg="delSp modSp add mod">
        <pc:chgData name="Scheuneman, Don" userId="4d208a07-e418-4acf-b0ac-d5d9d7cdbb7e" providerId="ADAL" clId="{423E2820-4B64-41A4-99D7-B988896CB0F8}" dt="2023-10-05T22:30:12.744" v="1997" actId="478"/>
        <pc:sldMkLst>
          <pc:docMk/>
          <pc:sldMk cId="3876448664" sldId="346"/>
        </pc:sldMkLst>
        <pc:spChg chg="mod">
          <ac:chgData name="Scheuneman, Don" userId="4d208a07-e418-4acf-b0ac-d5d9d7cdbb7e" providerId="ADAL" clId="{423E2820-4B64-41A4-99D7-B988896CB0F8}" dt="2023-10-05T22:30:09.878" v="1996" actId="108"/>
          <ac:spMkLst>
            <pc:docMk/>
            <pc:sldMk cId="3876448664" sldId="346"/>
            <ac:spMk id="4" creationId="{6EFD809D-3E60-4EE9-B10F-9FA06B4C8D0D}"/>
          </ac:spMkLst>
        </pc:spChg>
        <pc:spChg chg="del">
          <ac:chgData name="Scheuneman, Don" userId="4d208a07-e418-4acf-b0ac-d5d9d7cdbb7e" providerId="ADAL" clId="{423E2820-4B64-41A4-99D7-B988896CB0F8}" dt="2023-10-05T22:30:12.744" v="1997" actId="478"/>
          <ac:spMkLst>
            <pc:docMk/>
            <pc:sldMk cId="3876448664" sldId="346"/>
            <ac:spMk id="7" creationId="{610F7B7D-54F0-462E-BA65-4D88998D42A9}"/>
          </ac:spMkLst>
        </pc:spChg>
      </pc:sldChg>
      <pc:sldChg chg="modSp del mod">
        <pc:chgData name="Scheuneman, Don" userId="4d208a07-e418-4acf-b0ac-d5d9d7cdbb7e" providerId="ADAL" clId="{423E2820-4B64-41A4-99D7-B988896CB0F8}" dt="2023-10-05T21:32:18.141" v="1681" actId="2696"/>
        <pc:sldMkLst>
          <pc:docMk/>
          <pc:sldMk cId="747036137" sldId="347"/>
        </pc:sldMkLst>
        <pc:spChg chg="mod">
          <ac:chgData name="Scheuneman, Don" userId="4d208a07-e418-4acf-b0ac-d5d9d7cdbb7e" providerId="ADAL" clId="{423E2820-4B64-41A4-99D7-B988896CB0F8}" dt="2023-10-03T22:28:16.507" v="1466" actId="20577"/>
          <ac:spMkLst>
            <pc:docMk/>
            <pc:sldMk cId="747036137" sldId="347"/>
            <ac:spMk id="2" creationId="{05E4C258-6194-49D0-992F-83F8DD4C56B3}"/>
          </ac:spMkLst>
        </pc:spChg>
        <pc:spChg chg="mod">
          <ac:chgData name="Scheuneman, Don" userId="4d208a07-e418-4acf-b0ac-d5d9d7cdbb7e" providerId="ADAL" clId="{423E2820-4B64-41A4-99D7-B988896CB0F8}" dt="2023-10-03T22:29:04.004" v="1490" actId="1076"/>
          <ac:spMkLst>
            <pc:docMk/>
            <pc:sldMk cId="747036137" sldId="347"/>
            <ac:spMk id="6" creationId="{D706E3EF-5D65-43C4-BB1D-1FAB6285D39E}"/>
          </ac:spMkLst>
        </pc:spChg>
        <pc:graphicFrameChg chg="modGraphic">
          <ac:chgData name="Scheuneman, Don" userId="4d208a07-e418-4acf-b0ac-d5d9d7cdbb7e" providerId="ADAL" clId="{423E2820-4B64-41A4-99D7-B988896CB0F8}" dt="2023-10-03T22:29:37.431" v="1531" actId="313"/>
          <ac:graphicFrameMkLst>
            <pc:docMk/>
            <pc:sldMk cId="747036137" sldId="347"/>
            <ac:graphicFrameMk id="4" creationId="{F9011466-ECD6-41F8-B353-BB94E263D5DE}"/>
          </ac:graphicFrameMkLst>
        </pc:graphicFrameChg>
      </pc:sldChg>
      <pc:sldChg chg="add">
        <pc:chgData name="Scheuneman, Don" userId="4d208a07-e418-4acf-b0ac-d5d9d7cdbb7e" providerId="ADAL" clId="{423E2820-4B64-41A4-99D7-B988896CB0F8}" dt="2023-10-05T21:32:23.048" v="1682"/>
        <pc:sldMkLst>
          <pc:docMk/>
          <pc:sldMk cId="3893856642" sldId="347"/>
        </pc:sldMkLst>
      </pc:sldChg>
      <pc:sldChg chg="del">
        <pc:chgData name="Scheuneman, Don" userId="4d208a07-e418-4acf-b0ac-d5d9d7cdbb7e" providerId="ADAL" clId="{423E2820-4B64-41A4-99D7-B988896CB0F8}" dt="2023-10-03T22:30:45.003" v="1534" actId="47"/>
        <pc:sldMkLst>
          <pc:docMk/>
          <pc:sldMk cId="3959238201" sldId="349"/>
        </pc:sldMkLst>
      </pc:sldChg>
      <pc:sldChg chg="modSp mod">
        <pc:chgData name="Scheuneman, Don" userId="4d208a07-e418-4acf-b0ac-d5d9d7cdbb7e" providerId="ADAL" clId="{423E2820-4B64-41A4-99D7-B988896CB0F8}" dt="2023-10-05T20:07:12.191" v="1539" actId="20577"/>
        <pc:sldMkLst>
          <pc:docMk/>
          <pc:sldMk cId="2867251764" sldId="350"/>
        </pc:sldMkLst>
        <pc:spChg chg="mod">
          <ac:chgData name="Scheuneman, Don" userId="4d208a07-e418-4acf-b0ac-d5d9d7cdbb7e" providerId="ADAL" clId="{423E2820-4B64-41A4-99D7-B988896CB0F8}" dt="2023-10-05T20:07:12.191" v="1539" actId="20577"/>
          <ac:spMkLst>
            <pc:docMk/>
            <pc:sldMk cId="2867251764" sldId="350"/>
            <ac:spMk id="4" creationId="{00000000-0000-0000-0000-000000000000}"/>
          </ac:spMkLst>
        </pc:spChg>
      </pc:sldChg>
      <pc:sldChg chg="modSp mod">
        <pc:chgData name="Scheuneman, Don" userId="4d208a07-e418-4acf-b0ac-d5d9d7cdbb7e" providerId="ADAL" clId="{423E2820-4B64-41A4-99D7-B988896CB0F8}" dt="2023-10-02T21:39:50.302" v="217" actId="20577"/>
        <pc:sldMkLst>
          <pc:docMk/>
          <pc:sldMk cId="557759599" sldId="351"/>
        </pc:sldMkLst>
        <pc:spChg chg="mod">
          <ac:chgData name="Scheuneman, Don" userId="4d208a07-e418-4acf-b0ac-d5d9d7cdbb7e" providerId="ADAL" clId="{423E2820-4B64-41A4-99D7-B988896CB0F8}" dt="2023-10-02T21:39:50.302" v="217" actId="20577"/>
          <ac:spMkLst>
            <pc:docMk/>
            <pc:sldMk cId="557759599" sldId="351"/>
            <ac:spMk id="5" creationId="{00000000-0000-0000-0000-000000000000}"/>
          </ac:spMkLst>
        </pc:spChg>
      </pc:sldChg>
      <pc:sldChg chg="addSp delSp modSp mod">
        <pc:chgData name="Scheuneman, Don" userId="4d208a07-e418-4acf-b0ac-d5d9d7cdbb7e" providerId="ADAL" clId="{423E2820-4B64-41A4-99D7-B988896CB0F8}" dt="2023-10-02T15:11:40.478" v="98" actId="26606"/>
        <pc:sldMkLst>
          <pc:docMk/>
          <pc:sldMk cId="170381353" sldId="352"/>
        </pc:sldMkLst>
        <pc:spChg chg="mod">
          <ac:chgData name="Scheuneman, Don" userId="4d208a07-e418-4acf-b0ac-d5d9d7cdbb7e" providerId="ADAL" clId="{423E2820-4B64-41A4-99D7-B988896CB0F8}" dt="2023-10-02T15:11:40.478" v="98" actId="26606"/>
          <ac:spMkLst>
            <pc:docMk/>
            <pc:sldMk cId="170381353" sldId="352"/>
            <ac:spMk id="2" creationId="{24D07871-D3FD-4DA5-AAE9-9BE529390208}"/>
          </ac:spMkLst>
        </pc:spChg>
        <pc:spChg chg="del">
          <ac:chgData name="Scheuneman, Don" userId="4d208a07-e418-4acf-b0ac-d5d9d7cdbb7e" providerId="ADAL" clId="{423E2820-4B64-41A4-99D7-B988896CB0F8}" dt="2023-10-02T15:11:40.478" v="98" actId="26606"/>
          <ac:spMkLst>
            <pc:docMk/>
            <pc:sldMk cId="170381353" sldId="352"/>
            <ac:spMk id="3" creationId="{A3015BCA-2C3D-4466-BD7F-A1F33EAAFCCC}"/>
          </ac:spMkLst>
        </pc:spChg>
        <pc:graphicFrameChg chg="add">
          <ac:chgData name="Scheuneman, Don" userId="4d208a07-e418-4acf-b0ac-d5d9d7cdbb7e" providerId="ADAL" clId="{423E2820-4B64-41A4-99D7-B988896CB0F8}" dt="2023-10-02T15:11:40.478" v="98" actId="26606"/>
          <ac:graphicFrameMkLst>
            <pc:docMk/>
            <pc:sldMk cId="170381353" sldId="352"/>
            <ac:graphicFrameMk id="5" creationId="{3F503AC5-E028-F9B2-A537-04D880B283EC}"/>
          </ac:graphicFrameMkLst>
        </pc:graphicFrameChg>
      </pc:sldChg>
      <pc:sldChg chg="modSp mod">
        <pc:chgData name="Scheuneman, Don" userId="4d208a07-e418-4acf-b0ac-d5d9d7cdbb7e" providerId="ADAL" clId="{423E2820-4B64-41A4-99D7-B988896CB0F8}" dt="2023-10-05T20:13:22.955" v="1661" actId="113"/>
        <pc:sldMkLst>
          <pc:docMk/>
          <pc:sldMk cId="2913758421" sldId="353"/>
        </pc:sldMkLst>
        <pc:spChg chg="mod">
          <ac:chgData name="Scheuneman, Don" userId="4d208a07-e418-4acf-b0ac-d5d9d7cdbb7e" providerId="ADAL" clId="{423E2820-4B64-41A4-99D7-B988896CB0F8}" dt="2023-10-05T20:13:22.955" v="1661" actId="113"/>
          <ac:spMkLst>
            <pc:docMk/>
            <pc:sldMk cId="2913758421" sldId="353"/>
            <ac:spMk id="3" creationId="{DD95DCEB-031E-410E-A1DC-F12936E41D3F}"/>
          </ac:spMkLst>
        </pc:spChg>
      </pc:sldChg>
      <pc:sldChg chg="modSp mod">
        <pc:chgData name="Scheuneman, Don" userId="4d208a07-e418-4acf-b0ac-d5d9d7cdbb7e" providerId="ADAL" clId="{423E2820-4B64-41A4-99D7-B988896CB0F8}" dt="2023-10-05T22:23:44.020" v="1901" actId="20577"/>
        <pc:sldMkLst>
          <pc:docMk/>
          <pc:sldMk cId="1253262637" sldId="354"/>
        </pc:sldMkLst>
        <pc:spChg chg="mod">
          <ac:chgData name="Scheuneman, Don" userId="4d208a07-e418-4acf-b0ac-d5d9d7cdbb7e" providerId="ADAL" clId="{423E2820-4B64-41A4-99D7-B988896CB0F8}" dt="2023-10-05T21:41:20.997" v="1793" actId="20577"/>
          <ac:spMkLst>
            <pc:docMk/>
            <pc:sldMk cId="1253262637" sldId="354"/>
            <ac:spMk id="2" creationId="{34297108-E831-4A44-8B8E-81E50144A41D}"/>
          </ac:spMkLst>
        </pc:spChg>
        <pc:spChg chg="mod">
          <ac:chgData name="Scheuneman, Don" userId="4d208a07-e418-4acf-b0ac-d5d9d7cdbb7e" providerId="ADAL" clId="{423E2820-4B64-41A4-99D7-B988896CB0F8}" dt="2023-10-05T22:23:44.020" v="1901" actId="20577"/>
          <ac:spMkLst>
            <pc:docMk/>
            <pc:sldMk cId="1253262637" sldId="354"/>
            <ac:spMk id="3" creationId="{9521CE5D-5D7D-4AD9-BA9B-A11CE0C9C002}"/>
          </ac:spMkLst>
        </pc:spChg>
      </pc:sldChg>
      <pc:sldChg chg="del">
        <pc:chgData name="Scheuneman, Don" userId="4d208a07-e418-4acf-b0ac-d5d9d7cdbb7e" providerId="ADAL" clId="{423E2820-4B64-41A4-99D7-B988896CB0F8}" dt="2023-10-03T22:30:45.003" v="1534" actId="47"/>
        <pc:sldMkLst>
          <pc:docMk/>
          <pc:sldMk cId="4108824660" sldId="356"/>
        </pc:sldMkLst>
      </pc:sldChg>
      <pc:sldChg chg="del">
        <pc:chgData name="Scheuneman, Don" userId="4d208a07-e418-4acf-b0ac-d5d9d7cdbb7e" providerId="ADAL" clId="{423E2820-4B64-41A4-99D7-B988896CB0F8}" dt="2023-10-03T22:30:45.003" v="1534" actId="47"/>
        <pc:sldMkLst>
          <pc:docMk/>
          <pc:sldMk cId="2468485771" sldId="358"/>
        </pc:sldMkLst>
      </pc:sldChg>
      <pc:sldChg chg="del">
        <pc:chgData name="Scheuneman, Don" userId="4d208a07-e418-4acf-b0ac-d5d9d7cdbb7e" providerId="ADAL" clId="{423E2820-4B64-41A4-99D7-B988896CB0F8}" dt="2023-10-03T22:30:45.003" v="1534" actId="47"/>
        <pc:sldMkLst>
          <pc:docMk/>
          <pc:sldMk cId="559515309" sldId="359"/>
        </pc:sldMkLst>
      </pc:sldChg>
      <pc:sldChg chg="del">
        <pc:chgData name="Scheuneman, Don" userId="4d208a07-e418-4acf-b0ac-d5d9d7cdbb7e" providerId="ADAL" clId="{423E2820-4B64-41A4-99D7-B988896CB0F8}" dt="2023-10-03T22:30:45.003" v="1534" actId="47"/>
        <pc:sldMkLst>
          <pc:docMk/>
          <pc:sldMk cId="157307065" sldId="360"/>
        </pc:sldMkLst>
      </pc:sldChg>
      <pc:sldChg chg="del">
        <pc:chgData name="Scheuneman, Don" userId="4d208a07-e418-4acf-b0ac-d5d9d7cdbb7e" providerId="ADAL" clId="{423E2820-4B64-41A4-99D7-B988896CB0F8}" dt="2023-10-03T22:30:45.003" v="1534" actId="47"/>
        <pc:sldMkLst>
          <pc:docMk/>
          <pc:sldMk cId="2005269495" sldId="361"/>
        </pc:sldMkLst>
      </pc:sldChg>
      <pc:sldChg chg="del">
        <pc:chgData name="Scheuneman, Don" userId="4d208a07-e418-4acf-b0ac-d5d9d7cdbb7e" providerId="ADAL" clId="{423E2820-4B64-41A4-99D7-B988896CB0F8}" dt="2023-10-03T22:30:45.003" v="1534" actId="47"/>
        <pc:sldMkLst>
          <pc:docMk/>
          <pc:sldMk cId="4168280286" sldId="362"/>
        </pc:sldMkLst>
      </pc:sldChg>
      <pc:sldChg chg="del">
        <pc:chgData name="Scheuneman, Don" userId="4d208a07-e418-4acf-b0ac-d5d9d7cdbb7e" providerId="ADAL" clId="{423E2820-4B64-41A4-99D7-B988896CB0F8}" dt="2023-10-03T22:30:45.003" v="1534" actId="47"/>
        <pc:sldMkLst>
          <pc:docMk/>
          <pc:sldMk cId="2122816755" sldId="364"/>
        </pc:sldMkLst>
      </pc:sldChg>
      <pc:sldChg chg="del">
        <pc:chgData name="Scheuneman, Don" userId="4d208a07-e418-4acf-b0ac-d5d9d7cdbb7e" providerId="ADAL" clId="{423E2820-4B64-41A4-99D7-B988896CB0F8}" dt="2023-10-03T22:30:45.003" v="1534" actId="47"/>
        <pc:sldMkLst>
          <pc:docMk/>
          <pc:sldMk cId="914622429" sldId="365"/>
        </pc:sldMkLst>
      </pc:sldChg>
      <pc:sldChg chg="modSp del mod">
        <pc:chgData name="Scheuneman, Don" userId="4d208a07-e418-4acf-b0ac-d5d9d7cdbb7e" providerId="ADAL" clId="{423E2820-4B64-41A4-99D7-B988896CB0F8}" dt="2023-10-05T21:32:18.141" v="1681" actId="2696"/>
        <pc:sldMkLst>
          <pc:docMk/>
          <pc:sldMk cId="1115585458" sldId="366"/>
        </pc:sldMkLst>
        <pc:spChg chg="mod">
          <ac:chgData name="Scheuneman, Don" userId="4d208a07-e418-4acf-b0ac-d5d9d7cdbb7e" providerId="ADAL" clId="{423E2820-4B64-41A4-99D7-B988896CB0F8}" dt="2023-10-03T22:28:01.511" v="1462" actId="20577"/>
          <ac:spMkLst>
            <pc:docMk/>
            <pc:sldMk cId="1115585458" sldId="366"/>
            <ac:spMk id="7" creationId="{E8B766C3-9AEA-487A-952E-B80D9AC461D6}"/>
          </ac:spMkLst>
        </pc:spChg>
      </pc:sldChg>
      <pc:sldChg chg="modSp add mod">
        <pc:chgData name="Scheuneman, Don" userId="4d208a07-e418-4acf-b0ac-d5d9d7cdbb7e" providerId="ADAL" clId="{423E2820-4B64-41A4-99D7-B988896CB0F8}" dt="2023-10-05T21:38:32.500" v="1775" actId="14100"/>
        <pc:sldMkLst>
          <pc:docMk/>
          <pc:sldMk cId="2515404291" sldId="366"/>
        </pc:sldMkLst>
        <pc:spChg chg="mod">
          <ac:chgData name="Scheuneman, Don" userId="4d208a07-e418-4acf-b0ac-d5d9d7cdbb7e" providerId="ADAL" clId="{423E2820-4B64-41A4-99D7-B988896CB0F8}" dt="2023-10-05T21:38:20.667" v="1774" actId="20577"/>
          <ac:spMkLst>
            <pc:docMk/>
            <pc:sldMk cId="2515404291" sldId="366"/>
            <ac:spMk id="7" creationId="{E8B766C3-9AEA-487A-952E-B80D9AC461D6}"/>
          </ac:spMkLst>
        </pc:spChg>
        <pc:graphicFrameChg chg="modGraphic">
          <ac:chgData name="Scheuneman, Don" userId="4d208a07-e418-4acf-b0ac-d5d9d7cdbb7e" providerId="ADAL" clId="{423E2820-4B64-41A4-99D7-B988896CB0F8}" dt="2023-10-05T21:38:32.500" v="1775" actId="14100"/>
          <ac:graphicFrameMkLst>
            <pc:docMk/>
            <pc:sldMk cId="2515404291" sldId="366"/>
            <ac:graphicFrameMk id="9" creationId="{27A6ECF8-6FDD-4373-848F-3590308DF05F}"/>
          </ac:graphicFrameMkLst>
        </pc:graphicFrameChg>
      </pc:sldChg>
      <pc:sldChg chg="addSp delSp modSp new mod modClrScheme chgLayout">
        <pc:chgData name="Scheuneman, Don" userId="4d208a07-e418-4acf-b0ac-d5d9d7cdbb7e" providerId="ADAL" clId="{423E2820-4B64-41A4-99D7-B988896CB0F8}" dt="2023-10-03T22:10:24.111" v="1008" actId="207"/>
        <pc:sldMkLst>
          <pc:docMk/>
          <pc:sldMk cId="2220278405" sldId="367"/>
        </pc:sldMkLst>
        <pc:spChg chg="mod">
          <ac:chgData name="Scheuneman, Don" userId="4d208a07-e418-4acf-b0ac-d5d9d7cdbb7e" providerId="ADAL" clId="{423E2820-4B64-41A4-99D7-B988896CB0F8}" dt="2023-10-02T15:13:09.890" v="109" actId="26606"/>
          <ac:spMkLst>
            <pc:docMk/>
            <pc:sldMk cId="2220278405" sldId="367"/>
            <ac:spMk id="2" creationId="{842D5C75-2D3A-0F85-9A9A-B5D60F12AB7C}"/>
          </ac:spMkLst>
        </pc:spChg>
        <pc:spChg chg="add del mod">
          <ac:chgData name="Scheuneman, Don" userId="4d208a07-e418-4acf-b0ac-d5d9d7cdbb7e" providerId="ADAL" clId="{423E2820-4B64-41A4-99D7-B988896CB0F8}" dt="2023-10-02T15:13:09.890" v="109" actId="26606"/>
          <ac:spMkLst>
            <pc:docMk/>
            <pc:sldMk cId="2220278405" sldId="367"/>
            <ac:spMk id="3" creationId="{72A24CFC-DC5D-619B-34EF-D981A3434987}"/>
          </ac:spMkLst>
        </pc:spChg>
        <pc:spChg chg="add del mod">
          <ac:chgData name="Scheuneman, Don" userId="4d208a07-e418-4acf-b0ac-d5d9d7cdbb7e" providerId="ADAL" clId="{423E2820-4B64-41A4-99D7-B988896CB0F8}" dt="2023-10-02T15:13:06.393" v="106" actId="26606"/>
          <ac:spMkLst>
            <pc:docMk/>
            <pc:sldMk cId="2220278405" sldId="367"/>
            <ac:spMk id="8" creationId="{7E3ABBB6-E9F8-8DB7-EC96-D0AB9979FC21}"/>
          </ac:spMkLst>
        </pc:spChg>
        <pc:spChg chg="add del mod">
          <ac:chgData name="Scheuneman, Don" userId="4d208a07-e418-4acf-b0ac-d5d9d7cdbb7e" providerId="ADAL" clId="{423E2820-4B64-41A4-99D7-B988896CB0F8}" dt="2023-10-02T15:12:59.475" v="102" actId="26606"/>
          <ac:spMkLst>
            <pc:docMk/>
            <pc:sldMk cId="2220278405" sldId="367"/>
            <ac:spMk id="9" creationId="{9C3633DE-D637-5D2B-D387-F8645A32968E}"/>
          </ac:spMkLst>
        </pc:spChg>
        <pc:spChg chg="add del mod">
          <ac:chgData name="Scheuneman, Don" userId="4d208a07-e418-4acf-b0ac-d5d9d7cdbb7e" providerId="ADAL" clId="{423E2820-4B64-41A4-99D7-B988896CB0F8}" dt="2023-10-02T15:13:04.705" v="104" actId="26606"/>
          <ac:spMkLst>
            <pc:docMk/>
            <pc:sldMk cId="2220278405" sldId="367"/>
            <ac:spMk id="11" creationId="{72A24CFC-DC5D-619B-34EF-D981A3434987}"/>
          </ac:spMkLst>
        </pc:spChg>
        <pc:spChg chg="add del mod">
          <ac:chgData name="Scheuneman, Don" userId="4d208a07-e418-4acf-b0ac-d5d9d7cdbb7e" providerId="ADAL" clId="{423E2820-4B64-41A4-99D7-B988896CB0F8}" dt="2023-10-02T15:13:06.393" v="106" actId="26606"/>
          <ac:spMkLst>
            <pc:docMk/>
            <pc:sldMk cId="2220278405" sldId="367"/>
            <ac:spMk id="13" creationId="{72A24CFC-DC5D-619B-34EF-D981A3434987}"/>
          </ac:spMkLst>
        </pc:spChg>
        <pc:spChg chg="add del mod">
          <ac:chgData name="Scheuneman, Don" userId="4d208a07-e418-4acf-b0ac-d5d9d7cdbb7e" providerId="ADAL" clId="{423E2820-4B64-41A4-99D7-B988896CB0F8}" dt="2023-10-02T15:13:09.866" v="108" actId="26606"/>
          <ac:spMkLst>
            <pc:docMk/>
            <pc:sldMk cId="2220278405" sldId="367"/>
            <ac:spMk id="15" creationId="{F53A6E1D-6E71-F80E-7C8E-F728EC6B4928}"/>
          </ac:spMkLst>
        </pc:spChg>
        <pc:graphicFrameChg chg="add del">
          <ac:chgData name="Scheuneman, Don" userId="4d208a07-e418-4acf-b0ac-d5d9d7cdbb7e" providerId="ADAL" clId="{423E2820-4B64-41A4-99D7-B988896CB0F8}" dt="2023-10-02T15:12:52.551" v="100" actId="26606"/>
          <ac:graphicFrameMkLst>
            <pc:docMk/>
            <pc:sldMk cId="2220278405" sldId="367"/>
            <ac:graphicFrameMk id="5" creationId="{D5173BEA-A2C7-ACE2-1168-593F4ACB2E14}"/>
          </ac:graphicFrameMkLst>
        </pc:graphicFrameChg>
        <pc:graphicFrameChg chg="add del mod">
          <ac:chgData name="Scheuneman, Don" userId="4d208a07-e418-4acf-b0ac-d5d9d7cdbb7e" providerId="ADAL" clId="{423E2820-4B64-41A4-99D7-B988896CB0F8}" dt="2023-10-02T15:12:59.475" v="102" actId="26606"/>
          <ac:graphicFrameMkLst>
            <pc:docMk/>
            <pc:sldMk cId="2220278405" sldId="367"/>
            <ac:graphicFrameMk id="7" creationId="{4057BC27-B096-DFD1-938C-3BD4EEEF9652}"/>
          </ac:graphicFrameMkLst>
        </pc:graphicFrameChg>
        <pc:graphicFrameChg chg="add del mod">
          <ac:chgData name="Scheuneman, Don" userId="4d208a07-e418-4acf-b0ac-d5d9d7cdbb7e" providerId="ADAL" clId="{423E2820-4B64-41A4-99D7-B988896CB0F8}" dt="2023-10-02T15:13:09.866" v="108" actId="26606"/>
          <ac:graphicFrameMkLst>
            <pc:docMk/>
            <pc:sldMk cId="2220278405" sldId="367"/>
            <ac:graphicFrameMk id="16" creationId="{60905E31-8400-22F9-7EF1-159F4F12DB10}"/>
          </ac:graphicFrameMkLst>
        </pc:graphicFrameChg>
        <pc:graphicFrameChg chg="add mod modGraphic">
          <ac:chgData name="Scheuneman, Don" userId="4d208a07-e418-4acf-b0ac-d5d9d7cdbb7e" providerId="ADAL" clId="{423E2820-4B64-41A4-99D7-B988896CB0F8}" dt="2023-10-03T22:10:24.111" v="1008" actId="207"/>
          <ac:graphicFrameMkLst>
            <pc:docMk/>
            <pc:sldMk cId="2220278405" sldId="367"/>
            <ac:graphicFrameMk id="18" creationId="{D5173BEA-A2C7-ACE2-1168-593F4ACB2E14}"/>
          </ac:graphicFrameMkLst>
        </pc:graphicFrameChg>
      </pc:sldChg>
      <pc:sldChg chg="add del">
        <pc:chgData name="Scheuneman, Don" userId="4d208a07-e418-4acf-b0ac-d5d9d7cdbb7e" providerId="ADAL" clId="{423E2820-4B64-41A4-99D7-B988896CB0F8}" dt="2023-10-03T22:30:45.003" v="1534" actId="47"/>
        <pc:sldMkLst>
          <pc:docMk/>
          <pc:sldMk cId="2167673144" sldId="368"/>
        </pc:sldMkLst>
      </pc:sldChg>
      <pc:sldChg chg="modSp add mod">
        <pc:chgData name="Scheuneman, Don" userId="4d208a07-e418-4acf-b0ac-d5d9d7cdbb7e" providerId="ADAL" clId="{423E2820-4B64-41A4-99D7-B988896CB0F8}" dt="2023-10-05T21:31:58.653" v="1680" actId="20577"/>
        <pc:sldMkLst>
          <pc:docMk/>
          <pc:sldMk cId="3265841515" sldId="368"/>
        </pc:sldMkLst>
        <pc:spChg chg="mod">
          <ac:chgData name="Scheuneman, Don" userId="4d208a07-e418-4acf-b0ac-d5d9d7cdbb7e" providerId="ADAL" clId="{423E2820-4B64-41A4-99D7-B988896CB0F8}" dt="2023-10-05T21:31:58.653" v="1680" actId="20577"/>
          <ac:spMkLst>
            <pc:docMk/>
            <pc:sldMk cId="3265841515" sldId="368"/>
            <ac:spMk id="4" creationId="{00000000-0000-0000-0000-000000000000}"/>
          </ac:spMkLst>
        </pc:spChg>
      </pc:sldChg>
      <pc:sldChg chg="addSp delSp modSp new del mod">
        <pc:chgData name="Scheuneman, Don" userId="4d208a07-e418-4acf-b0ac-d5d9d7cdbb7e" providerId="ADAL" clId="{423E2820-4B64-41A4-99D7-B988896CB0F8}" dt="2023-10-03T21:53:13.693" v="516" actId="47"/>
        <pc:sldMkLst>
          <pc:docMk/>
          <pc:sldMk cId="2372599015" sldId="369"/>
        </pc:sldMkLst>
        <pc:spChg chg="del">
          <ac:chgData name="Scheuneman, Don" userId="4d208a07-e418-4acf-b0ac-d5d9d7cdbb7e" providerId="ADAL" clId="{423E2820-4B64-41A4-99D7-B988896CB0F8}" dt="2023-10-03T21:34:45.004" v="361" actId="3680"/>
          <ac:spMkLst>
            <pc:docMk/>
            <pc:sldMk cId="2372599015" sldId="369"/>
            <ac:spMk id="3" creationId="{75D4CBFB-BCBD-44F2-B8BC-2AEE1995544F}"/>
          </ac:spMkLst>
        </pc:spChg>
        <pc:graphicFrameChg chg="add mod ord modGraphic">
          <ac:chgData name="Scheuneman, Don" userId="4d208a07-e418-4acf-b0ac-d5d9d7cdbb7e" providerId="ADAL" clId="{423E2820-4B64-41A4-99D7-B988896CB0F8}" dt="2023-10-03T21:35:50.213" v="386"/>
          <ac:graphicFrameMkLst>
            <pc:docMk/>
            <pc:sldMk cId="2372599015" sldId="369"/>
            <ac:graphicFrameMk id="4" creationId="{CC9D8844-4041-45C6-B17D-863C5EE62981}"/>
          </ac:graphicFrameMkLst>
        </pc:graphicFrameChg>
      </pc:sldChg>
      <pc:sldMasterChg chg="addSp delSp modSp mod modSldLayout">
        <pc:chgData name="Scheuneman, Don" userId="4d208a07-e418-4acf-b0ac-d5d9d7cdbb7e" providerId="ADAL" clId="{423E2820-4B64-41A4-99D7-B988896CB0F8}" dt="2023-10-02T21:38:30.971" v="213"/>
        <pc:sldMasterMkLst>
          <pc:docMk/>
          <pc:sldMasterMk cId="3727819235" sldId="2147483648"/>
        </pc:sldMasterMkLst>
        <pc:picChg chg="del">
          <ac:chgData name="Scheuneman, Don" userId="4d208a07-e418-4acf-b0ac-d5d9d7cdbb7e" providerId="ADAL" clId="{423E2820-4B64-41A4-99D7-B988896CB0F8}" dt="2023-10-02T21:28:52.222" v="115" actId="478"/>
          <ac:picMkLst>
            <pc:docMk/>
            <pc:sldMasterMk cId="3727819235" sldId="2147483648"/>
            <ac:picMk id="7" creationId="{00000000-0000-0000-0000-000000000000}"/>
          </ac:picMkLst>
        </pc:picChg>
        <pc:picChg chg="add mod modCrop">
          <ac:chgData name="Scheuneman, Don" userId="4d208a07-e418-4acf-b0ac-d5d9d7cdbb7e" providerId="ADAL" clId="{423E2820-4B64-41A4-99D7-B988896CB0F8}" dt="2023-10-02T21:35:11.710" v="195" actId="1076"/>
          <ac:picMkLst>
            <pc:docMk/>
            <pc:sldMasterMk cId="3727819235" sldId="2147483648"/>
            <ac:picMk id="10" creationId="{9066623A-8B6D-2AE5-ACA9-8BE40F61F40F}"/>
          </ac:picMkLst>
        </pc:picChg>
        <pc:sldLayoutChg chg="addSp delSp modSp mod">
          <pc:chgData name="Scheuneman, Don" userId="4d208a07-e418-4acf-b0ac-d5d9d7cdbb7e" providerId="ADAL" clId="{423E2820-4B64-41A4-99D7-B988896CB0F8}" dt="2023-10-02T21:38:30.971" v="213"/>
          <pc:sldLayoutMkLst>
            <pc:docMk/>
            <pc:sldMasterMk cId="3727819235" sldId="2147483648"/>
            <pc:sldLayoutMk cId="2676022256" sldId="2147483649"/>
          </pc:sldLayoutMkLst>
          <pc:spChg chg="del">
            <ac:chgData name="Scheuneman, Don" userId="4d208a07-e418-4acf-b0ac-d5d9d7cdbb7e" providerId="ADAL" clId="{423E2820-4B64-41A4-99D7-B988896CB0F8}" dt="2023-10-02T21:38:30.087" v="212"/>
            <ac:spMkLst>
              <pc:docMk/>
              <pc:sldMasterMk cId="3727819235" sldId="2147483648"/>
              <pc:sldLayoutMk cId="2676022256" sldId="2147483649"/>
              <ac:spMk id="2" creationId="{00000000-0000-0000-0000-000000000000}"/>
            </ac:spMkLst>
          </pc:spChg>
          <pc:spChg chg="del">
            <ac:chgData name="Scheuneman, Don" userId="4d208a07-e418-4acf-b0ac-d5d9d7cdbb7e" providerId="ADAL" clId="{423E2820-4B64-41A4-99D7-B988896CB0F8}" dt="2023-10-02T21:38:23.271" v="207"/>
            <ac:spMkLst>
              <pc:docMk/>
              <pc:sldMasterMk cId="3727819235" sldId="2147483648"/>
              <pc:sldLayoutMk cId="2676022256" sldId="2147483649"/>
              <ac:spMk id="4" creationId="{00000000-0000-0000-0000-000000000000}"/>
            </ac:spMkLst>
          </pc:spChg>
          <pc:spChg chg="del">
            <ac:chgData name="Scheuneman, Don" userId="4d208a07-e418-4acf-b0ac-d5d9d7cdbb7e" providerId="ADAL" clId="{423E2820-4B64-41A4-99D7-B988896CB0F8}" dt="2023-10-02T21:38:23.271" v="207"/>
            <ac:spMkLst>
              <pc:docMk/>
              <pc:sldMasterMk cId="3727819235" sldId="2147483648"/>
              <pc:sldLayoutMk cId="2676022256" sldId="2147483649"/>
              <ac:spMk id="5" creationId="{00000000-0000-0000-0000-000000000000}"/>
            </ac:spMkLst>
          </pc:spChg>
          <pc:spChg chg="del">
            <ac:chgData name="Scheuneman, Don" userId="4d208a07-e418-4acf-b0ac-d5d9d7cdbb7e" providerId="ADAL" clId="{423E2820-4B64-41A4-99D7-B988896CB0F8}" dt="2023-10-02T21:37:44.808" v="203" actId="478"/>
            <ac:spMkLst>
              <pc:docMk/>
              <pc:sldMasterMk cId="3727819235" sldId="2147483648"/>
              <pc:sldLayoutMk cId="2676022256" sldId="2147483649"/>
              <ac:spMk id="6" creationId="{00000000-0000-0000-0000-000000000000}"/>
            </ac:spMkLst>
          </pc:spChg>
          <pc:spChg chg="add del mod">
            <ac:chgData name="Scheuneman, Don" userId="4d208a07-e418-4acf-b0ac-d5d9d7cdbb7e" providerId="ADAL" clId="{423E2820-4B64-41A4-99D7-B988896CB0F8}" dt="2023-10-02T21:38:23.271" v="207"/>
            <ac:spMkLst>
              <pc:docMk/>
              <pc:sldMasterMk cId="3727819235" sldId="2147483648"/>
              <pc:sldLayoutMk cId="2676022256" sldId="2147483649"/>
              <ac:spMk id="8" creationId="{3732B9FB-6F57-FFB5-EB3F-D738C8C14FE2}"/>
            </ac:spMkLst>
          </pc:spChg>
          <pc:spChg chg="add del mod">
            <ac:chgData name="Scheuneman, Don" userId="4d208a07-e418-4acf-b0ac-d5d9d7cdbb7e" providerId="ADAL" clId="{423E2820-4B64-41A4-99D7-B988896CB0F8}" dt="2023-10-02T21:38:25.879" v="209"/>
            <ac:spMkLst>
              <pc:docMk/>
              <pc:sldMasterMk cId="3727819235" sldId="2147483648"/>
              <pc:sldLayoutMk cId="2676022256" sldId="2147483649"/>
              <ac:spMk id="9" creationId="{2FD7A6FB-1F4F-134C-EAC7-75D3FEFABB41}"/>
            </ac:spMkLst>
          </pc:spChg>
          <pc:spChg chg="add del mod">
            <ac:chgData name="Scheuneman, Don" userId="4d208a07-e418-4acf-b0ac-d5d9d7cdbb7e" providerId="ADAL" clId="{423E2820-4B64-41A4-99D7-B988896CB0F8}" dt="2023-10-02T21:38:25.879" v="209"/>
            <ac:spMkLst>
              <pc:docMk/>
              <pc:sldMasterMk cId="3727819235" sldId="2147483648"/>
              <pc:sldLayoutMk cId="2676022256" sldId="2147483649"/>
              <ac:spMk id="10" creationId="{C9EEA2CA-0E33-FA98-4125-C0507C6081A1}"/>
            </ac:spMkLst>
          </pc:spChg>
          <pc:spChg chg="add del mod">
            <ac:chgData name="Scheuneman, Don" userId="4d208a07-e418-4acf-b0ac-d5d9d7cdbb7e" providerId="ADAL" clId="{423E2820-4B64-41A4-99D7-B988896CB0F8}" dt="2023-10-02T21:38:25.879" v="209"/>
            <ac:spMkLst>
              <pc:docMk/>
              <pc:sldMasterMk cId="3727819235" sldId="2147483648"/>
              <pc:sldLayoutMk cId="2676022256" sldId="2147483649"/>
              <ac:spMk id="11" creationId="{5454AC00-70DE-E933-D29C-3F1006053278}"/>
            </ac:spMkLst>
          </pc:spChg>
          <pc:spChg chg="add del mod">
            <ac:chgData name="Scheuneman, Don" userId="4d208a07-e418-4acf-b0ac-d5d9d7cdbb7e" providerId="ADAL" clId="{423E2820-4B64-41A4-99D7-B988896CB0F8}" dt="2023-10-02T21:38:29.009" v="211"/>
            <ac:spMkLst>
              <pc:docMk/>
              <pc:sldMasterMk cId="3727819235" sldId="2147483648"/>
              <pc:sldLayoutMk cId="2676022256" sldId="2147483649"/>
              <ac:spMk id="12" creationId="{3C614FF1-F9A9-8E97-D881-CE398179BB2D}"/>
            </ac:spMkLst>
          </pc:spChg>
          <pc:spChg chg="add del mod">
            <ac:chgData name="Scheuneman, Don" userId="4d208a07-e418-4acf-b0ac-d5d9d7cdbb7e" providerId="ADAL" clId="{423E2820-4B64-41A4-99D7-B988896CB0F8}" dt="2023-10-02T21:38:29.009" v="211"/>
            <ac:spMkLst>
              <pc:docMk/>
              <pc:sldMasterMk cId="3727819235" sldId="2147483648"/>
              <pc:sldLayoutMk cId="2676022256" sldId="2147483649"/>
              <ac:spMk id="13" creationId="{648C3A3E-59AD-A61B-D13D-E80336C35F70}"/>
            </ac:spMkLst>
          </pc:spChg>
          <pc:spChg chg="add del mod">
            <ac:chgData name="Scheuneman, Don" userId="4d208a07-e418-4acf-b0ac-d5d9d7cdbb7e" providerId="ADAL" clId="{423E2820-4B64-41A4-99D7-B988896CB0F8}" dt="2023-10-02T21:38:29.009" v="211"/>
            <ac:spMkLst>
              <pc:docMk/>
              <pc:sldMasterMk cId="3727819235" sldId="2147483648"/>
              <pc:sldLayoutMk cId="2676022256" sldId="2147483649"/>
              <ac:spMk id="14" creationId="{B3882381-8169-CBCB-3455-16AAD9FFAD75}"/>
            </ac:spMkLst>
          </pc:spChg>
          <pc:spChg chg="add mod">
            <ac:chgData name="Scheuneman, Don" userId="4d208a07-e418-4acf-b0ac-d5d9d7cdbb7e" providerId="ADAL" clId="{423E2820-4B64-41A4-99D7-B988896CB0F8}" dt="2023-10-02T21:38:30.971" v="213"/>
            <ac:spMkLst>
              <pc:docMk/>
              <pc:sldMasterMk cId="3727819235" sldId="2147483648"/>
              <pc:sldLayoutMk cId="2676022256" sldId="2147483649"/>
              <ac:spMk id="15" creationId="{7F45D8C8-2BD7-5BED-1B53-38FB1AD7EB85}"/>
            </ac:spMkLst>
          </pc:spChg>
          <pc:picChg chg="del">
            <ac:chgData name="Scheuneman, Don" userId="4d208a07-e418-4acf-b0ac-d5d9d7cdbb7e" providerId="ADAL" clId="{423E2820-4B64-41A4-99D7-B988896CB0F8}" dt="2023-10-02T21:28:17.131" v="114" actId="478"/>
            <ac:picMkLst>
              <pc:docMk/>
              <pc:sldMasterMk cId="3727819235" sldId="2147483648"/>
              <pc:sldLayoutMk cId="2676022256" sldId="2147483649"/>
              <ac:picMk id="7" creationId="{00000000-0000-0000-0000-000000000000}"/>
            </ac:picMkLst>
          </pc:picChg>
        </pc:sldLayoutChg>
        <pc:sldLayoutChg chg="modSp mod">
          <pc:chgData name="Scheuneman, Don" userId="4d208a07-e418-4acf-b0ac-d5d9d7cdbb7e" providerId="ADAL" clId="{423E2820-4B64-41A4-99D7-B988896CB0F8}" dt="2023-10-02T21:38:06.716" v="205" actId="1076"/>
          <pc:sldLayoutMkLst>
            <pc:docMk/>
            <pc:sldMasterMk cId="3727819235" sldId="2147483648"/>
            <pc:sldLayoutMk cId="445804825" sldId="2147483650"/>
          </pc:sldLayoutMkLst>
          <pc:spChg chg="mod">
            <ac:chgData name="Scheuneman, Don" userId="4d208a07-e418-4acf-b0ac-d5d9d7cdbb7e" providerId="ADAL" clId="{423E2820-4B64-41A4-99D7-B988896CB0F8}" dt="2023-10-02T21:38:06.716" v="205" actId="1076"/>
            <ac:spMkLst>
              <pc:docMk/>
              <pc:sldMasterMk cId="3727819235" sldId="2147483648"/>
              <pc:sldLayoutMk cId="445804825" sldId="2147483650"/>
              <ac:spMk id="6" creationId="{00000000-0000-0000-0000-000000000000}"/>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DC004C-2091-44B0-B57E-7C509BDACC9B}"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717809D2-8C2F-4250-A7B2-E0FF1C4C5FC2}">
      <dgm:prSet/>
      <dgm:spPr>
        <a:solidFill>
          <a:schemeClr val="accent6"/>
        </a:solidFill>
      </dgm:spPr>
      <dgm:t>
        <a:bodyPr/>
        <a:lstStyle/>
        <a:p>
          <a:r>
            <a:rPr lang="en-US" dirty="0"/>
            <a:t>There will be no guaranteed minutes per game; however, it is our intention that playing time will balance out over the course of the season.</a:t>
          </a:r>
        </a:p>
      </dgm:t>
    </dgm:pt>
    <dgm:pt modelId="{7A4EC991-CC58-4CA5-B035-6176C501EF82}" type="parTrans" cxnId="{426A6592-1754-45E8-BA80-06658B16A92F}">
      <dgm:prSet/>
      <dgm:spPr/>
      <dgm:t>
        <a:bodyPr/>
        <a:lstStyle/>
        <a:p>
          <a:endParaRPr lang="en-US"/>
        </a:p>
      </dgm:t>
    </dgm:pt>
    <dgm:pt modelId="{C5C66811-B976-498F-9E4E-EFA71E37FA12}" type="sibTrans" cxnId="{426A6592-1754-45E8-BA80-06658B16A92F}">
      <dgm:prSet/>
      <dgm:spPr/>
      <dgm:t>
        <a:bodyPr/>
        <a:lstStyle/>
        <a:p>
          <a:endParaRPr lang="en-US"/>
        </a:p>
      </dgm:t>
    </dgm:pt>
    <dgm:pt modelId="{CC43DF43-D32F-44EF-8638-C550AA2B038A}">
      <dgm:prSet/>
      <dgm:spPr>
        <a:solidFill>
          <a:schemeClr val="accent6"/>
        </a:solidFill>
      </dgm:spPr>
      <dgm:t>
        <a:bodyPr/>
        <a:lstStyle/>
        <a:p>
          <a:r>
            <a:rPr lang="en-US" dirty="0"/>
            <a:t>As players move from 4th to 8th grade, more emphasis will be placed on competing for playing time. </a:t>
          </a:r>
        </a:p>
      </dgm:t>
    </dgm:pt>
    <dgm:pt modelId="{F051B03E-84A3-4037-917B-4A57B07FA0E8}" type="parTrans" cxnId="{ABA6F634-40FA-4993-9E4C-10DCDA6F3341}">
      <dgm:prSet/>
      <dgm:spPr/>
      <dgm:t>
        <a:bodyPr/>
        <a:lstStyle/>
        <a:p>
          <a:endParaRPr lang="en-US"/>
        </a:p>
      </dgm:t>
    </dgm:pt>
    <dgm:pt modelId="{9C80743B-0BAC-483C-9FCF-8E112793E3A8}" type="sibTrans" cxnId="{ABA6F634-40FA-4993-9E4C-10DCDA6F3341}">
      <dgm:prSet/>
      <dgm:spPr/>
      <dgm:t>
        <a:bodyPr/>
        <a:lstStyle/>
        <a:p>
          <a:endParaRPr lang="en-US"/>
        </a:p>
      </dgm:t>
    </dgm:pt>
    <dgm:pt modelId="{B938356C-F277-4441-AEFF-3B1F620616FE}">
      <dgm:prSet/>
      <dgm:spPr>
        <a:solidFill>
          <a:schemeClr val="accent6"/>
        </a:solidFill>
      </dgm:spPr>
      <dgm:t>
        <a:bodyPr/>
        <a:lstStyle/>
        <a:p>
          <a:r>
            <a:rPr lang="en-US" dirty="0"/>
            <a:t>Playing time will vary by individual player according to his practice time, attitude, ability, progress, demonstrated commitment to the team, and compatibility with the needs of the team versus the competition.</a:t>
          </a:r>
        </a:p>
      </dgm:t>
    </dgm:pt>
    <dgm:pt modelId="{C659825F-C1C7-4AA1-BBCF-0FD4E52E2714}" type="parTrans" cxnId="{200A030B-FD2B-44A9-8957-50EFEDA9BC07}">
      <dgm:prSet/>
      <dgm:spPr/>
      <dgm:t>
        <a:bodyPr/>
        <a:lstStyle/>
        <a:p>
          <a:endParaRPr lang="en-US"/>
        </a:p>
      </dgm:t>
    </dgm:pt>
    <dgm:pt modelId="{71250C0A-B58B-4CC8-81BC-B7024B6C0AD9}" type="sibTrans" cxnId="{200A030B-FD2B-44A9-8957-50EFEDA9BC07}">
      <dgm:prSet/>
      <dgm:spPr/>
      <dgm:t>
        <a:bodyPr/>
        <a:lstStyle/>
        <a:p>
          <a:endParaRPr lang="en-US"/>
        </a:p>
      </dgm:t>
    </dgm:pt>
    <dgm:pt modelId="{BF0E4206-A180-498F-AF85-7561DB1C1DAB}">
      <dgm:prSet/>
      <dgm:spPr>
        <a:solidFill>
          <a:schemeClr val="accent6"/>
        </a:solidFill>
      </dgm:spPr>
      <dgm:t>
        <a:bodyPr/>
        <a:lstStyle/>
        <a:p>
          <a:r>
            <a:rPr lang="en-US" dirty="0"/>
            <a:t>Coaches are encouraged to start different lineups so that all players get starting experience.</a:t>
          </a:r>
        </a:p>
      </dgm:t>
    </dgm:pt>
    <dgm:pt modelId="{AC77981B-0B07-454C-A229-7A1D73A5D6B3}" type="parTrans" cxnId="{CC98A531-5D9E-46AE-A119-427FCF8C9A9C}">
      <dgm:prSet/>
      <dgm:spPr/>
      <dgm:t>
        <a:bodyPr/>
        <a:lstStyle/>
        <a:p>
          <a:endParaRPr lang="en-US"/>
        </a:p>
      </dgm:t>
    </dgm:pt>
    <dgm:pt modelId="{077620C7-D378-416C-A8E2-3D7C07DE8885}" type="sibTrans" cxnId="{CC98A531-5D9E-46AE-A119-427FCF8C9A9C}">
      <dgm:prSet/>
      <dgm:spPr/>
      <dgm:t>
        <a:bodyPr/>
        <a:lstStyle/>
        <a:p>
          <a:endParaRPr lang="en-US"/>
        </a:p>
      </dgm:t>
    </dgm:pt>
    <dgm:pt modelId="{9E36EED2-1D71-4BFA-9F02-226543B23845}" type="pres">
      <dgm:prSet presAssocID="{5FDC004C-2091-44B0-B57E-7C509BDACC9B}" presName="diagram" presStyleCnt="0">
        <dgm:presLayoutVars>
          <dgm:dir/>
          <dgm:resizeHandles val="exact"/>
        </dgm:presLayoutVars>
      </dgm:prSet>
      <dgm:spPr/>
    </dgm:pt>
    <dgm:pt modelId="{A38AAA03-9C60-43F7-8BBA-A6F09C785D5A}" type="pres">
      <dgm:prSet presAssocID="{717809D2-8C2F-4250-A7B2-E0FF1C4C5FC2}" presName="node" presStyleLbl="node1" presStyleIdx="0" presStyleCnt="4">
        <dgm:presLayoutVars>
          <dgm:bulletEnabled val="1"/>
        </dgm:presLayoutVars>
      </dgm:prSet>
      <dgm:spPr/>
    </dgm:pt>
    <dgm:pt modelId="{32BEB604-28A7-4D2E-8993-1351D34B9E94}" type="pres">
      <dgm:prSet presAssocID="{C5C66811-B976-498F-9E4E-EFA71E37FA12}" presName="sibTrans" presStyleCnt="0"/>
      <dgm:spPr/>
    </dgm:pt>
    <dgm:pt modelId="{C9DE307C-BC84-4989-B751-F866CE845904}" type="pres">
      <dgm:prSet presAssocID="{CC43DF43-D32F-44EF-8638-C550AA2B038A}" presName="node" presStyleLbl="node1" presStyleIdx="1" presStyleCnt="4">
        <dgm:presLayoutVars>
          <dgm:bulletEnabled val="1"/>
        </dgm:presLayoutVars>
      </dgm:prSet>
      <dgm:spPr/>
    </dgm:pt>
    <dgm:pt modelId="{413DA2ED-01BF-46B4-8119-8D1BCB69688A}" type="pres">
      <dgm:prSet presAssocID="{9C80743B-0BAC-483C-9FCF-8E112793E3A8}" presName="sibTrans" presStyleCnt="0"/>
      <dgm:spPr/>
    </dgm:pt>
    <dgm:pt modelId="{8CF4E283-737C-4285-9472-7133A18B5980}" type="pres">
      <dgm:prSet presAssocID="{B938356C-F277-4441-AEFF-3B1F620616FE}" presName="node" presStyleLbl="node1" presStyleIdx="2" presStyleCnt="4">
        <dgm:presLayoutVars>
          <dgm:bulletEnabled val="1"/>
        </dgm:presLayoutVars>
      </dgm:prSet>
      <dgm:spPr/>
    </dgm:pt>
    <dgm:pt modelId="{46118357-EF66-472A-87B0-41DF1AA26F13}" type="pres">
      <dgm:prSet presAssocID="{71250C0A-B58B-4CC8-81BC-B7024B6C0AD9}" presName="sibTrans" presStyleCnt="0"/>
      <dgm:spPr/>
    </dgm:pt>
    <dgm:pt modelId="{B2973122-E783-41B6-8583-D6226AA4D848}" type="pres">
      <dgm:prSet presAssocID="{BF0E4206-A180-498F-AF85-7561DB1C1DAB}" presName="node" presStyleLbl="node1" presStyleIdx="3" presStyleCnt="4">
        <dgm:presLayoutVars>
          <dgm:bulletEnabled val="1"/>
        </dgm:presLayoutVars>
      </dgm:prSet>
      <dgm:spPr/>
    </dgm:pt>
  </dgm:ptLst>
  <dgm:cxnLst>
    <dgm:cxn modelId="{200A030B-FD2B-44A9-8957-50EFEDA9BC07}" srcId="{5FDC004C-2091-44B0-B57E-7C509BDACC9B}" destId="{B938356C-F277-4441-AEFF-3B1F620616FE}" srcOrd="2" destOrd="0" parTransId="{C659825F-C1C7-4AA1-BBCF-0FD4E52E2714}" sibTransId="{71250C0A-B58B-4CC8-81BC-B7024B6C0AD9}"/>
    <dgm:cxn modelId="{0F76B30D-C510-48B9-B576-7D65BFB4597E}" type="presOf" srcId="{5FDC004C-2091-44B0-B57E-7C509BDACC9B}" destId="{9E36EED2-1D71-4BFA-9F02-226543B23845}" srcOrd="0" destOrd="0" presId="urn:microsoft.com/office/officeart/2005/8/layout/default"/>
    <dgm:cxn modelId="{CC98A531-5D9E-46AE-A119-427FCF8C9A9C}" srcId="{5FDC004C-2091-44B0-B57E-7C509BDACC9B}" destId="{BF0E4206-A180-498F-AF85-7561DB1C1DAB}" srcOrd="3" destOrd="0" parTransId="{AC77981B-0B07-454C-A229-7A1D73A5D6B3}" sibTransId="{077620C7-D378-416C-A8E2-3D7C07DE8885}"/>
    <dgm:cxn modelId="{ABA6F634-40FA-4993-9E4C-10DCDA6F3341}" srcId="{5FDC004C-2091-44B0-B57E-7C509BDACC9B}" destId="{CC43DF43-D32F-44EF-8638-C550AA2B038A}" srcOrd="1" destOrd="0" parTransId="{F051B03E-84A3-4037-917B-4A57B07FA0E8}" sibTransId="{9C80743B-0BAC-483C-9FCF-8E112793E3A8}"/>
    <dgm:cxn modelId="{709D5254-A756-4C5D-A703-4AE8F998EFB4}" type="presOf" srcId="{717809D2-8C2F-4250-A7B2-E0FF1C4C5FC2}" destId="{A38AAA03-9C60-43F7-8BBA-A6F09C785D5A}" srcOrd="0" destOrd="0" presId="urn:microsoft.com/office/officeart/2005/8/layout/default"/>
    <dgm:cxn modelId="{8DDB4976-DAB9-437B-84D7-471AAAC98ED8}" type="presOf" srcId="{CC43DF43-D32F-44EF-8638-C550AA2B038A}" destId="{C9DE307C-BC84-4989-B751-F866CE845904}" srcOrd="0" destOrd="0" presId="urn:microsoft.com/office/officeart/2005/8/layout/default"/>
    <dgm:cxn modelId="{8F93408C-DA1A-44F4-BEBF-1171DFF1CAA2}" type="presOf" srcId="{B938356C-F277-4441-AEFF-3B1F620616FE}" destId="{8CF4E283-737C-4285-9472-7133A18B5980}" srcOrd="0" destOrd="0" presId="urn:microsoft.com/office/officeart/2005/8/layout/default"/>
    <dgm:cxn modelId="{426A6592-1754-45E8-BA80-06658B16A92F}" srcId="{5FDC004C-2091-44B0-B57E-7C509BDACC9B}" destId="{717809D2-8C2F-4250-A7B2-E0FF1C4C5FC2}" srcOrd="0" destOrd="0" parTransId="{7A4EC991-CC58-4CA5-B035-6176C501EF82}" sibTransId="{C5C66811-B976-498F-9E4E-EFA71E37FA12}"/>
    <dgm:cxn modelId="{8FE231B1-D778-4800-A4E0-F070DB0EBC15}" type="presOf" srcId="{BF0E4206-A180-498F-AF85-7561DB1C1DAB}" destId="{B2973122-E783-41B6-8583-D6226AA4D848}" srcOrd="0" destOrd="0" presId="urn:microsoft.com/office/officeart/2005/8/layout/default"/>
    <dgm:cxn modelId="{CDF00CDD-B24F-4D03-A987-A86367DBB4A6}" type="presParOf" srcId="{9E36EED2-1D71-4BFA-9F02-226543B23845}" destId="{A38AAA03-9C60-43F7-8BBA-A6F09C785D5A}" srcOrd="0" destOrd="0" presId="urn:microsoft.com/office/officeart/2005/8/layout/default"/>
    <dgm:cxn modelId="{FD951C45-83F3-4F95-A1DD-A4B5A7CDBE8B}" type="presParOf" srcId="{9E36EED2-1D71-4BFA-9F02-226543B23845}" destId="{32BEB604-28A7-4D2E-8993-1351D34B9E94}" srcOrd="1" destOrd="0" presId="urn:microsoft.com/office/officeart/2005/8/layout/default"/>
    <dgm:cxn modelId="{AAD23BC3-83C6-4C6F-8A90-0FFC305627BA}" type="presParOf" srcId="{9E36EED2-1D71-4BFA-9F02-226543B23845}" destId="{C9DE307C-BC84-4989-B751-F866CE845904}" srcOrd="2" destOrd="0" presId="urn:microsoft.com/office/officeart/2005/8/layout/default"/>
    <dgm:cxn modelId="{86CD2396-F1FD-457B-8F7F-29A6D54B27CB}" type="presParOf" srcId="{9E36EED2-1D71-4BFA-9F02-226543B23845}" destId="{413DA2ED-01BF-46B4-8119-8D1BCB69688A}" srcOrd="3" destOrd="0" presId="urn:microsoft.com/office/officeart/2005/8/layout/default"/>
    <dgm:cxn modelId="{297E5328-2549-4364-9435-7A6A15F665BA}" type="presParOf" srcId="{9E36EED2-1D71-4BFA-9F02-226543B23845}" destId="{8CF4E283-737C-4285-9472-7133A18B5980}" srcOrd="4" destOrd="0" presId="urn:microsoft.com/office/officeart/2005/8/layout/default"/>
    <dgm:cxn modelId="{380EAB22-977B-4D49-9E11-FA9B07BE3600}" type="presParOf" srcId="{9E36EED2-1D71-4BFA-9F02-226543B23845}" destId="{46118357-EF66-472A-87B0-41DF1AA26F13}" srcOrd="5" destOrd="0" presId="urn:microsoft.com/office/officeart/2005/8/layout/default"/>
    <dgm:cxn modelId="{519C83C3-0C01-415A-9EFF-6FD218837B2D}" type="presParOf" srcId="{9E36EED2-1D71-4BFA-9F02-226543B23845}" destId="{B2973122-E783-41B6-8583-D6226AA4D848}"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03C65F-C180-4C22-A0F3-869615E44846}"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910FD78C-C718-4E8F-90DA-87EF393AEFC7}">
      <dgm:prSet/>
      <dgm:spPr/>
      <dgm:t>
        <a:bodyPr/>
        <a:lstStyle/>
        <a:p>
          <a:r>
            <a:rPr lang="en-US"/>
            <a:t>We ask that you prioritize JCATS as the primary sport in the Winter</a:t>
          </a:r>
        </a:p>
      </dgm:t>
    </dgm:pt>
    <dgm:pt modelId="{9F386AF4-3E5A-41B1-9BC5-ADFAA4E19BA6}" type="parTrans" cxnId="{369C83B7-EE2B-4494-B7BA-3BD4CEA67062}">
      <dgm:prSet/>
      <dgm:spPr/>
      <dgm:t>
        <a:bodyPr/>
        <a:lstStyle/>
        <a:p>
          <a:endParaRPr lang="en-US"/>
        </a:p>
      </dgm:t>
    </dgm:pt>
    <dgm:pt modelId="{70FD0E71-D476-4B5D-9CF3-E16C4ECED026}" type="sibTrans" cxnId="{369C83B7-EE2B-4494-B7BA-3BD4CEA67062}">
      <dgm:prSet/>
      <dgm:spPr/>
      <dgm:t>
        <a:bodyPr/>
        <a:lstStyle/>
        <a:p>
          <a:endParaRPr lang="en-US"/>
        </a:p>
      </dgm:t>
    </dgm:pt>
    <dgm:pt modelId="{8B3E994B-3331-4F19-83AD-A62BB35511F1}">
      <dgm:prSet/>
      <dgm:spPr/>
      <dgm:t>
        <a:bodyPr/>
        <a:lstStyle/>
        <a:p>
          <a:r>
            <a:rPr lang="en-US"/>
            <a:t>We support multi-sport athletes</a:t>
          </a:r>
        </a:p>
      </dgm:t>
    </dgm:pt>
    <dgm:pt modelId="{C895B5EB-2A2B-4DE4-B677-999197770CBD}" type="parTrans" cxnId="{BC6C531C-548C-4D16-B5F2-5DF8F7967FAA}">
      <dgm:prSet/>
      <dgm:spPr/>
      <dgm:t>
        <a:bodyPr/>
        <a:lstStyle/>
        <a:p>
          <a:endParaRPr lang="en-US"/>
        </a:p>
      </dgm:t>
    </dgm:pt>
    <dgm:pt modelId="{D361DD6E-73A8-41E9-B1CE-434114DD4936}" type="sibTrans" cxnId="{BC6C531C-548C-4D16-B5F2-5DF8F7967FAA}">
      <dgm:prSet/>
      <dgm:spPr/>
      <dgm:t>
        <a:bodyPr/>
        <a:lstStyle/>
        <a:p>
          <a:endParaRPr lang="en-US"/>
        </a:p>
      </dgm:t>
    </dgm:pt>
    <dgm:pt modelId="{81B683F8-16C9-4D8F-8870-BDFEAE699E87}">
      <dgm:prSet/>
      <dgm:spPr/>
      <dgm:t>
        <a:bodyPr/>
        <a:lstStyle/>
        <a:p>
          <a:r>
            <a:rPr lang="en-US"/>
            <a:t>We support Middle School Basketball Teams</a:t>
          </a:r>
        </a:p>
      </dgm:t>
    </dgm:pt>
    <dgm:pt modelId="{E3CC252C-F03D-4B30-9A93-31E52BDD57B0}" type="parTrans" cxnId="{839C5E0D-4D01-4F65-9C0A-9BB408FFE7F1}">
      <dgm:prSet/>
      <dgm:spPr/>
      <dgm:t>
        <a:bodyPr/>
        <a:lstStyle/>
        <a:p>
          <a:endParaRPr lang="en-US"/>
        </a:p>
      </dgm:t>
    </dgm:pt>
    <dgm:pt modelId="{D84D8452-772A-4405-9637-159895E041F1}" type="sibTrans" cxnId="{839C5E0D-4D01-4F65-9C0A-9BB408FFE7F1}">
      <dgm:prSet/>
      <dgm:spPr/>
      <dgm:t>
        <a:bodyPr/>
        <a:lstStyle/>
        <a:p>
          <a:endParaRPr lang="en-US"/>
        </a:p>
      </dgm:t>
    </dgm:pt>
    <dgm:pt modelId="{8F7FA436-672F-4C7E-8990-9FD142BF5C2F}">
      <dgm:prSet/>
      <dgm:spPr/>
      <dgm:t>
        <a:bodyPr/>
        <a:lstStyle/>
        <a:p>
          <a:r>
            <a:rPr lang="en-US"/>
            <a:t>We support family vacations</a:t>
          </a:r>
        </a:p>
      </dgm:t>
    </dgm:pt>
    <dgm:pt modelId="{FA207F21-2622-4E20-8E3A-64440F9CB04C}" type="parTrans" cxnId="{2240D2A7-D824-43C0-8C09-35ACE9297CD6}">
      <dgm:prSet/>
      <dgm:spPr/>
      <dgm:t>
        <a:bodyPr/>
        <a:lstStyle/>
        <a:p>
          <a:endParaRPr lang="en-US"/>
        </a:p>
      </dgm:t>
    </dgm:pt>
    <dgm:pt modelId="{31F590E9-6A69-4870-B23C-379B431D6BAA}" type="sibTrans" cxnId="{2240D2A7-D824-43C0-8C09-35ACE9297CD6}">
      <dgm:prSet/>
      <dgm:spPr/>
      <dgm:t>
        <a:bodyPr/>
        <a:lstStyle/>
        <a:p>
          <a:endParaRPr lang="en-US"/>
        </a:p>
      </dgm:t>
    </dgm:pt>
    <dgm:pt modelId="{12BBAE2E-0299-4C2B-B241-D23E24DEAEB6}">
      <dgm:prSet/>
      <dgm:spPr/>
      <dgm:t>
        <a:bodyPr/>
        <a:lstStyle/>
        <a:p>
          <a:r>
            <a:rPr lang="en-US"/>
            <a:t>We support school activities – Band, Choir, etc.</a:t>
          </a:r>
        </a:p>
      </dgm:t>
    </dgm:pt>
    <dgm:pt modelId="{F53834A5-65EA-4BA9-819C-8FB1D08150CB}" type="parTrans" cxnId="{A385D386-25F5-4F3A-948B-DC9D750731CA}">
      <dgm:prSet/>
      <dgm:spPr/>
      <dgm:t>
        <a:bodyPr/>
        <a:lstStyle/>
        <a:p>
          <a:endParaRPr lang="en-US"/>
        </a:p>
      </dgm:t>
    </dgm:pt>
    <dgm:pt modelId="{68858C29-3C1F-4EEC-B853-9DC0ED79577D}" type="sibTrans" cxnId="{A385D386-25F5-4F3A-948B-DC9D750731CA}">
      <dgm:prSet/>
      <dgm:spPr/>
      <dgm:t>
        <a:bodyPr/>
        <a:lstStyle/>
        <a:p>
          <a:endParaRPr lang="en-US"/>
        </a:p>
      </dgm:t>
    </dgm:pt>
    <dgm:pt modelId="{9F544548-58C2-4302-B43C-754D29118D3A}">
      <dgm:prSet/>
      <dgm:spPr/>
      <dgm:t>
        <a:bodyPr/>
        <a:lstStyle/>
        <a:p>
          <a:r>
            <a:rPr lang="en-US"/>
            <a:t>School activities come first!</a:t>
          </a:r>
        </a:p>
      </dgm:t>
    </dgm:pt>
    <dgm:pt modelId="{2E60A1F6-236E-4457-992D-D9912181D552}" type="parTrans" cxnId="{0F361DA0-3E95-4068-9F83-43BAE501AA10}">
      <dgm:prSet/>
      <dgm:spPr/>
      <dgm:t>
        <a:bodyPr/>
        <a:lstStyle/>
        <a:p>
          <a:endParaRPr lang="en-US"/>
        </a:p>
      </dgm:t>
    </dgm:pt>
    <dgm:pt modelId="{E7B3D9A4-30B5-4E06-919A-B3B8A06CB59C}" type="sibTrans" cxnId="{0F361DA0-3E95-4068-9F83-43BAE501AA10}">
      <dgm:prSet/>
      <dgm:spPr/>
      <dgm:t>
        <a:bodyPr/>
        <a:lstStyle/>
        <a:p>
          <a:endParaRPr lang="en-US"/>
        </a:p>
      </dgm:t>
    </dgm:pt>
    <dgm:pt modelId="{10A2A76D-6FBC-4C9B-BB92-71CFBB5B9AB6}">
      <dgm:prSet/>
      <dgm:spPr/>
      <dgm:t>
        <a:bodyPr/>
        <a:lstStyle/>
        <a:p>
          <a:r>
            <a:rPr lang="en-US"/>
            <a:t>If he is sick, rest and stay home</a:t>
          </a:r>
        </a:p>
      </dgm:t>
    </dgm:pt>
    <dgm:pt modelId="{7F220CED-0F13-4663-AAB9-B72C68AB539B}" type="parTrans" cxnId="{F07346AC-03B1-45A1-8054-855C7AD70102}">
      <dgm:prSet/>
      <dgm:spPr/>
      <dgm:t>
        <a:bodyPr/>
        <a:lstStyle/>
        <a:p>
          <a:endParaRPr lang="en-US"/>
        </a:p>
      </dgm:t>
    </dgm:pt>
    <dgm:pt modelId="{E7412E74-3BED-4987-BD5C-4EAB8D89955E}" type="sibTrans" cxnId="{F07346AC-03B1-45A1-8054-855C7AD70102}">
      <dgm:prSet/>
      <dgm:spPr/>
      <dgm:t>
        <a:bodyPr/>
        <a:lstStyle/>
        <a:p>
          <a:endParaRPr lang="en-US"/>
        </a:p>
      </dgm:t>
    </dgm:pt>
    <dgm:pt modelId="{55C33352-8D0A-408B-A832-C0254D7D2578}" type="pres">
      <dgm:prSet presAssocID="{8E03C65F-C180-4C22-A0F3-869615E44846}" presName="vert0" presStyleCnt="0">
        <dgm:presLayoutVars>
          <dgm:dir/>
          <dgm:animOne val="branch"/>
          <dgm:animLvl val="lvl"/>
        </dgm:presLayoutVars>
      </dgm:prSet>
      <dgm:spPr/>
    </dgm:pt>
    <dgm:pt modelId="{4E29B1AE-DB56-492E-ABB2-6A47BB3F5AD8}" type="pres">
      <dgm:prSet presAssocID="{910FD78C-C718-4E8F-90DA-87EF393AEFC7}" presName="thickLine" presStyleLbl="alignNode1" presStyleIdx="0" presStyleCnt="7"/>
      <dgm:spPr/>
    </dgm:pt>
    <dgm:pt modelId="{00B445ED-6657-4231-AE8D-01E5FD47BB9C}" type="pres">
      <dgm:prSet presAssocID="{910FD78C-C718-4E8F-90DA-87EF393AEFC7}" presName="horz1" presStyleCnt="0"/>
      <dgm:spPr/>
    </dgm:pt>
    <dgm:pt modelId="{4498EEB9-C15C-4FE9-80C1-263A89097A01}" type="pres">
      <dgm:prSet presAssocID="{910FD78C-C718-4E8F-90DA-87EF393AEFC7}" presName="tx1" presStyleLbl="revTx" presStyleIdx="0" presStyleCnt="7"/>
      <dgm:spPr/>
    </dgm:pt>
    <dgm:pt modelId="{72371EAE-5662-4EA9-A373-68CF2645852C}" type="pres">
      <dgm:prSet presAssocID="{910FD78C-C718-4E8F-90DA-87EF393AEFC7}" presName="vert1" presStyleCnt="0"/>
      <dgm:spPr/>
    </dgm:pt>
    <dgm:pt modelId="{CF95883C-AC4D-4912-AD56-7F96AD663F92}" type="pres">
      <dgm:prSet presAssocID="{8B3E994B-3331-4F19-83AD-A62BB35511F1}" presName="thickLine" presStyleLbl="alignNode1" presStyleIdx="1" presStyleCnt="7"/>
      <dgm:spPr/>
    </dgm:pt>
    <dgm:pt modelId="{27181B45-3917-4E23-AF6C-D303F8506072}" type="pres">
      <dgm:prSet presAssocID="{8B3E994B-3331-4F19-83AD-A62BB35511F1}" presName="horz1" presStyleCnt="0"/>
      <dgm:spPr/>
    </dgm:pt>
    <dgm:pt modelId="{56BDF53C-7187-4112-A0FD-D54B9A862B32}" type="pres">
      <dgm:prSet presAssocID="{8B3E994B-3331-4F19-83AD-A62BB35511F1}" presName="tx1" presStyleLbl="revTx" presStyleIdx="1" presStyleCnt="7"/>
      <dgm:spPr/>
    </dgm:pt>
    <dgm:pt modelId="{07A67D60-114D-446F-AA43-3F202288FFFD}" type="pres">
      <dgm:prSet presAssocID="{8B3E994B-3331-4F19-83AD-A62BB35511F1}" presName="vert1" presStyleCnt="0"/>
      <dgm:spPr/>
    </dgm:pt>
    <dgm:pt modelId="{38DC4BB7-74F4-4C3C-BD49-ED6571A04BBF}" type="pres">
      <dgm:prSet presAssocID="{81B683F8-16C9-4D8F-8870-BDFEAE699E87}" presName="thickLine" presStyleLbl="alignNode1" presStyleIdx="2" presStyleCnt="7"/>
      <dgm:spPr/>
    </dgm:pt>
    <dgm:pt modelId="{C03644A6-6904-4714-8CFE-23EA0FDE8486}" type="pres">
      <dgm:prSet presAssocID="{81B683F8-16C9-4D8F-8870-BDFEAE699E87}" presName="horz1" presStyleCnt="0"/>
      <dgm:spPr/>
    </dgm:pt>
    <dgm:pt modelId="{BD487C2D-5F08-410B-B4AB-488F3CC2FBC5}" type="pres">
      <dgm:prSet presAssocID="{81B683F8-16C9-4D8F-8870-BDFEAE699E87}" presName="tx1" presStyleLbl="revTx" presStyleIdx="2" presStyleCnt="7"/>
      <dgm:spPr/>
    </dgm:pt>
    <dgm:pt modelId="{E60AF26F-E9AA-4F63-97DF-1D8E570AB712}" type="pres">
      <dgm:prSet presAssocID="{81B683F8-16C9-4D8F-8870-BDFEAE699E87}" presName="vert1" presStyleCnt="0"/>
      <dgm:spPr/>
    </dgm:pt>
    <dgm:pt modelId="{B0D83E0A-B50A-450E-8926-A75291528AE9}" type="pres">
      <dgm:prSet presAssocID="{8F7FA436-672F-4C7E-8990-9FD142BF5C2F}" presName="thickLine" presStyleLbl="alignNode1" presStyleIdx="3" presStyleCnt="7"/>
      <dgm:spPr/>
    </dgm:pt>
    <dgm:pt modelId="{C7D3E766-F3E7-468F-8BA4-E0FF32052058}" type="pres">
      <dgm:prSet presAssocID="{8F7FA436-672F-4C7E-8990-9FD142BF5C2F}" presName="horz1" presStyleCnt="0"/>
      <dgm:spPr/>
    </dgm:pt>
    <dgm:pt modelId="{51FFFB9C-4E83-467F-8C26-576772EAACCE}" type="pres">
      <dgm:prSet presAssocID="{8F7FA436-672F-4C7E-8990-9FD142BF5C2F}" presName="tx1" presStyleLbl="revTx" presStyleIdx="3" presStyleCnt="7"/>
      <dgm:spPr/>
    </dgm:pt>
    <dgm:pt modelId="{FF9192FE-7627-4410-BC57-A02A047B0B7F}" type="pres">
      <dgm:prSet presAssocID="{8F7FA436-672F-4C7E-8990-9FD142BF5C2F}" presName="vert1" presStyleCnt="0"/>
      <dgm:spPr/>
    </dgm:pt>
    <dgm:pt modelId="{DC1CC011-3331-4FCF-974A-C0DFC6F0474D}" type="pres">
      <dgm:prSet presAssocID="{12BBAE2E-0299-4C2B-B241-D23E24DEAEB6}" presName="thickLine" presStyleLbl="alignNode1" presStyleIdx="4" presStyleCnt="7"/>
      <dgm:spPr/>
    </dgm:pt>
    <dgm:pt modelId="{CDE910B4-1A2C-4503-BCF7-2B07574938CA}" type="pres">
      <dgm:prSet presAssocID="{12BBAE2E-0299-4C2B-B241-D23E24DEAEB6}" presName="horz1" presStyleCnt="0"/>
      <dgm:spPr/>
    </dgm:pt>
    <dgm:pt modelId="{DB2EFDC9-5DC2-42CA-9B34-B8009D068A86}" type="pres">
      <dgm:prSet presAssocID="{12BBAE2E-0299-4C2B-B241-D23E24DEAEB6}" presName="tx1" presStyleLbl="revTx" presStyleIdx="4" presStyleCnt="7"/>
      <dgm:spPr/>
    </dgm:pt>
    <dgm:pt modelId="{0DDA714F-7540-4A29-B8F6-1892CAC4CC53}" type="pres">
      <dgm:prSet presAssocID="{12BBAE2E-0299-4C2B-B241-D23E24DEAEB6}" presName="vert1" presStyleCnt="0"/>
      <dgm:spPr/>
    </dgm:pt>
    <dgm:pt modelId="{4AA73775-2E30-43BF-9586-8DBE6E8D828B}" type="pres">
      <dgm:prSet presAssocID="{9F544548-58C2-4302-B43C-754D29118D3A}" presName="thickLine" presStyleLbl="alignNode1" presStyleIdx="5" presStyleCnt="7"/>
      <dgm:spPr/>
    </dgm:pt>
    <dgm:pt modelId="{D6A13E75-A20A-436C-B51D-7696CDA16B8A}" type="pres">
      <dgm:prSet presAssocID="{9F544548-58C2-4302-B43C-754D29118D3A}" presName="horz1" presStyleCnt="0"/>
      <dgm:spPr/>
    </dgm:pt>
    <dgm:pt modelId="{DB162A86-F157-4CC8-A674-D88579A95556}" type="pres">
      <dgm:prSet presAssocID="{9F544548-58C2-4302-B43C-754D29118D3A}" presName="tx1" presStyleLbl="revTx" presStyleIdx="5" presStyleCnt="7"/>
      <dgm:spPr/>
    </dgm:pt>
    <dgm:pt modelId="{74244AE2-828F-4F93-B682-A17C70E38BD1}" type="pres">
      <dgm:prSet presAssocID="{9F544548-58C2-4302-B43C-754D29118D3A}" presName="vert1" presStyleCnt="0"/>
      <dgm:spPr/>
    </dgm:pt>
    <dgm:pt modelId="{83333E3D-87B0-4B3F-AE3F-79C11B339A6D}" type="pres">
      <dgm:prSet presAssocID="{10A2A76D-6FBC-4C9B-BB92-71CFBB5B9AB6}" presName="thickLine" presStyleLbl="alignNode1" presStyleIdx="6" presStyleCnt="7"/>
      <dgm:spPr/>
    </dgm:pt>
    <dgm:pt modelId="{5FA52786-3F20-4624-8096-23B0422B4A0C}" type="pres">
      <dgm:prSet presAssocID="{10A2A76D-6FBC-4C9B-BB92-71CFBB5B9AB6}" presName="horz1" presStyleCnt="0"/>
      <dgm:spPr/>
    </dgm:pt>
    <dgm:pt modelId="{F21E25CD-7830-49C5-ABD5-0FDDFAFB393D}" type="pres">
      <dgm:prSet presAssocID="{10A2A76D-6FBC-4C9B-BB92-71CFBB5B9AB6}" presName="tx1" presStyleLbl="revTx" presStyleIdx="6" presStyleCnt="7"/>
      <dgm:spPr/>
    </dgm:pt>
    <dgm:pt modelId="{74297FA2-CC40-4576-87E8-D5C9336F216D}" type="pres">
      <dgm:prSet presAssocID="{10A2A76D-6FBC-4C9B-BB92-71CFBB5B9AB6}" presName="vert1" presStyleCnt="0"/>
      <dgm:spPr/>
    </dgm:pt>
  </dgm:ptLst>
  <dgm:cxnLst>
    <dgm:cxn modelId="{0AB5A804-381F-4401-B677-935DD1417407}" type="presOf" srcId="{8E03C65F-C180-4C22-A0F3-869615E44846}" destId="{55C33352-8D0A-408B-A832-C0254D7D2578}" srcOrd="0" destOrd="0" presId="urn:microsoft.com/office/officeart/2008/layout/LinedList"/>
    <dgm:cxn modelId="{4511C505-FA0B-4084-A2E4-0E86DA149FCE}" type="presOf" srcId="{8B3E994B-3331-4F19-83AD-A62BB35511F1}" destId="{56BDF53C-7187-4112-A0FD-D54B9A862B32}" srcOrd="0" destOrd="0" presId="urn:microsoft.com/office/officeart/2008/layout/LinedList"/>
    <dgm:cxn modelId="{839C5E0D-4D01-4F65-9C0A-9BB408FFE7F1}" srcId="{8E03C65F-C180-4C22-A0F3-869615E44846}" destId="{81B683F8-16C9-4D8F-8870-BDFEAE699E87}" srcOrd="2" destOrd="0" parTransId="{E3CC252C-F03D-4B30-9A93-31E52BDD57B0}" sibTransId="{D84D8452-772A-4405-9637-159895E041F1}"/>
    <dgm:cxn modelId="{BC6C531C-548C-4D16-B5F2-5DF8F7967FAA}" srcId="{8E03C65F-C180-4C22-A0F3-869615E44846}" destId="{8B3E994B-3331-4F19-83AD-A62BB35511F1}" srcOrd="1" destOrd="0" parTransId="{C895B5EB-2A2B-4DE4-B677-999197770CBD}" sibTransId="{D361DD6E-73A8-41E9-B1CE-434114DD4936}"/>
    <dgm:cxn modelId="{AFB3D85D-0A48-4CB9-B581-EFAC4B1933A6}" type="presOf" srcId="{12BBAE2E-0299-4C2B-B241-D23E24DEAEB6}" destId="{DB2EFDC9-5DC2-42CA-9B34-B8009D068A86}" srcOrd="0" destOrd="0" presId="urn:microsoft.com/office/officeart/2008/layout/LinedList"/>
    <dgm:cxn modelId="{2B1A2F78-0E1E-4EAA-BA45-15B5FB62C7B7}" type="presOf" srcId="{81B683F8-16C9-4D8F-8870-BDFEAE699E87}" destId="{BD487C2D-5F08-410B-B4AB-488F3CC2FBC5}" srcOrd="0" destOrd="0" presId="urn:microsoft.com/office/officeart/2008/layout/LinedList"/>
    <dgm:cxn modelId="{A385D386-25F5-4F3A-948B-DC9D750731CA}" srcId="{8E03C65F-C180-4C22-A0F3-869615E44846}" destId="{12BBAE2E-0299-4C2B-B241-D23E24DEAEB6}" srcOrd="4" destOrd="0" parTransId="{F53834A5-65EA-4BA9-819C-8FB1D08150CB}" sibTransId="{68858C29-3C1F-4EEC-B853-9DC0ED79577D}"/>
    <dgm:cxn modelId="{E5C4309E-B216-4B91-929F-2D83E66D1487}" type="presOf" srcId="{9F544548-58C2-4302-B43C-754D29118D3A}" destId="{DB162A86-F157-4CC8-A674-D88579A95556}" srcOrd="0" destOrd="0" presId="urn:microsoft.com/office/officeart/2008/layout/LinedList"/>
    <dgm:cxn modelId="{0F361DA0-3E95-4068-9F83-43BAE501AA10}" srcId="{8E03C65F-C180-4C22-A0F3-869615E44846}" destId="{9F544548-58C2-4302-B43C-754D29118D3A}" srcOrd="5" destOrd="0" parTransId="{2E60A1F6-236E-4457-992D-D9912181D552}" sibTransId="{E7B3D9A4-30B5-4E06-919A-B3B8A06CB59C}"/>
    <dgm:cxn modelId="{2240D2A7-D824-43C0-8C09-35ACE9297CD6}" srcId="{8E03C65F-C180-4C22-A0F3-869615E44846}" destId="{8F7FA436-672F-4C7E-8990-9FD142BF5C2F}" srcOrd="3" destOrd="0" parTransId="{FA207F21-2622-4E20-8E3A-64440F9CB04C}" sibTransId="{31F590E9-6A69-4870-B23C-379B431D6BAA}"/>
    <dgm:cxn modelId="{F07346AC-03B1-45A1-8054-855C7AD70102}" srcId="{8E03C65F-C180-4C22-A0F3-869615E44846}" destId="{10A2A76D-6FBC-4C9B-BB92-71CFBB5B9AB6}" srcOrd="6" destOrd="0" parTransId="{7F220CED-0F13-4663-AAB9-B72C68AB539B}" sibTransId="{E7412E74-3BED-4987-BD5C-4EAB8D89955E}"/>
    <dgm:cxn modelId="{34E01FB5-33F3-46B9-AFF1-95EE40412656}" type="presOf" srcId="{10A2A76D-6FBC-4C9B-BB92-71CFBB5B9AB6}" destId="{F21E25CD-7830-49C5-ABD5-0FDDFAFB393D}" srcOrd="0" destOrd="0" presId="urn:microsoft.com/office/officeart/2008/layout/LinedList"/>
    <dgm:cxn modelId="{369C83B7-EE2B-4494-B7BA-3BD4CEA67062}" srcId="{8E03C65F-C180-4C22-A0F3-869615E44846}" destId="{910FD78C-C718-4E8F-90DA-87EF393AEFC7}" srcOrd="0" destOrd="0" parTransId="{9F386AF4-3E5A-41B1-9BC5-ADFAA4E19BA6}" sibTransId="{70FD0E71-D476-4B5D-9CF3-E16C4ECED026}"/>
    <dgm:cxn modelId="{BB8F65E8-BF49-4A6B-9379-8D76126E57C4}" type="presOf" srcId="{910FD78C-C718-4E8F-90DA-87EF393AEFC7}" destId="{4498EEB9-C15C-4FE9-80C1-263A89097A01}" srcOrd="0" destOrd="0" presId="urn:microsoft.com/office/officeart/2008/layout/LinedList"/>
    <dgm:cxn modelId="{03CBD9E8-6DBE-4F9D-A1B8-DE1251DEA0DD}" type="presOf" srcId="{8F7FA436-672F-4C7E-8990-9FD142BF5C2F}" destId="{51FFFB9C-4E83-467F-8C26-576772EAACCE}" srcOrd="0" destOrd="0" presId="urn:microsoft.com/office/officeart/2008/layout/LinedList"/>
    <dgm:cxn modelId="{85445D26-418E-489C-8A08-BD307608B790}" type="presParOf" srcId="{55C33352-8D0A-408B-A832-C0254D7D2578}" destId="{4E29B1AE-DB56-492E-ABB2-6A47BB3F5AD8}" srcOrd="0" destOrd="0" presId="urn:microsoft.com/office/officeart/2008/layout/LinedList"/>
    <dgm:cxn modelId="{18758322-264E-46C0-A377-D61422600D52}" type="presParOf" srcId="{55C33352-8D0A-408B-A832-C0254D7D2578}" destId="{00B445ED-6657-4231-AE8D-01E5FD47BB9C}" srcOrd="1" destOrd="0" presId="urn:microsoft.com/office/officeart/2008/layout/LinedList"/>
    <dgm:cxn modelId="{FD53A4D9-43C6-45C3-937D-80332870D576}" type="presParOf" srcId="{00B445ED-6657-4231-AE8D-01E5FD47BB9C}" destId="{4498EEB9-C15C-4FE9-80C1-263A89097A01}" srcOrd="0" destOrd="0" presId="urn:microsoft.com/office/officeart/2008/layout/LinedList"/>
    <dgm:cxn modelId="{C8CA2A56-89D3-4EB3-B9A0-9A3545345983}" type="presParOf" srcId="{00B445ED-6657-4231-AE8D-01E5FD47BB9C}" destId="{72371EAE-5662-4EA9-A373-68CF2645852C}" srcOrd="1" destOrd="0" presId="urn:microsoft.com/office/officeart/2008/layout/LinedList"/>
    <dgm:cxn modelId="{6CE230C9-A361-45AD-A8BF-F3ADD49FD619}" type="presParOf" srcId="{55C33352-8D0A-408B-A832-C0254D7D2578}" destId="{CF95883C-AC4D-4912-AD56-7F96AD663F92}" srcOrd="2" destOrd="0" presId="urn:microsoft.com/office/officeart/2008/layout/LinedList"/>
    <dgm:cxn modelId="{3F39EB53-A3C4-4C86-9BCE-6ED1FED7B3F1}" type="presParOf" srcId="{55C33352-8D0A-408B-A832-C0254D7D2578}" destId="{27181B45-3917-4E23-AF6C-D303F8506072}" srcOrd="3" destOrd="0" presId="urn:microsoft.com/office/officeart/2008/layout/LinedList"/>
    <dgm:cxn modelId="{4F353C72-705D-4596-9BB5-37B4F1DD8771}" type="presParOf" srcId="{27181B45-3917-4E23-AF6C-D303F8506072}" destId="{56BDF53C-7187-4112-A0FD-D54B9A862B32}" srcOrd="0" destOrd="0" presId="urn:microsoft.com/office/officeart/2008/layout/LinedList"/>
    <dgm:cxn modelId="{F1A92B73-D362-4340-B846-A6B82B84435E}" type="presParOf" srcId="{27181B45-3917-4E23-AF6C-D303F8506072}" destId="{07A67D60-114D-446F-AA43-3F202288FFFD}" srcOrd="1" destOrd="0" presId="urn:microsoft.com/office/officeart/2008/layout/LinedList"/>
    <dgm:cxn modelId="{04437C94-3BB4-4303-BC5D-0A8866989230}" type="presParOf" srcId="{55C33352-8D0A-408B-A832-C0254D7D2578}" destId="{38DC4BB7-74F4-4C3C-BD49-ED6571A04BBF}" srcOrd="4" destOrd="0" presId="urn:microsoft.com/office/officeart/2008/layout/LinedList"/>
    <dgm:cxn modelId="{A08184BE-152A-4830-AFE4-36E0B17BDC96}" type="presParOf" srcId="{55C33352-8D0A-408B-A832-C0254D7D2578}" destId="{C03644A6-6904-4714-8CFE-23EA0FDE8486}" srcOrd="5" destOrd="0" presId="urn:microsoft.com/office/officeart/2008/layout/LinedList"/>
    <dgm:cxn modelId="{CCBA6F49-17D0-4279-ACF7-1A0E55A7EA7E}" type="presParOf" srcId="{C03644A6-6904-4714-8CFE-23EA0FDE8486}" destId="{BD487C2D-5F08-410B-B4AB-488F3CC2FBC5}" srcOrd="0" destOrd="0" presId="urn:microsoft.com/office/officeart/2008/layout/LinedList"/>
    <dgm:cxn modelId="{6E9E3B84-8F10-492C-9F13-EC5AED892ED1}" type="presParOf" srcId="{C03644A6-6904-4714-8CFE-23EA0FDE8486}" destId="{E60AF26F-E9AA-4F63-97DF-1D8E570AB712}" srcOrd="1" destOrd="0" presId="urn:microsoft.com/office/officeart/2008/layout/LinedList"/>
    <dgm:cxn modelId="{977190B2-894C-4A22-9111-E93E55D2D991}" type="presParOf" srcId="{55C33352-8D0A-408B-A832-C0254D7D2578}" destId="{B0D83E0A-B50A-450E-8926-A75291528AE9}" srcOrd="6" destOrd="0" presId="urn:microsoft.com/office/officeart/2008/layout/LinedList"/>
    <dgm:cxn modelId="{B86EE24A-0FD6-46AE-AC79-994A42C1B908}" type="presParOf" srcId="{55C33352-8D0A-408B-A832-C0254D7D2578}" destId="{C7D3E766-F3E7-468F-8BA4-E0FF32052058}" srcOrd="7" destOrd="0" presId="urn:microsoft.com/office/officeart/2008/layout/LinedList"/>
    <dgm:cxn modelId="{4FA398A9-5667-41D8-A1D7-4B64A5D675EB}" type="presParOf" srcId="{C7D3E766-F3E7-468F-8BA4-E0FF32052058}" destId="{51FFFB9C-4E83-467F-8C26-576772EAACCE}" srcOrd="0" destOrd="0" presId="urn:microsoft.com/office/officeart/2008/layout/LinedList"/>
    <dgm:cxn modelId="{BB456582-8F21-4B7E-B73C-DE841D09ABED}" type="presParOf" srcId="{C7D3E766-F3E7-468F-8BA4-E0FF32052058}" destId="{FF9192FE-7627-4410-BC57-A02A047B0B7F}" srcOrd="1" destOrd="0" presId="urn:microsoft.com/office/officeart/2008/layout/LinedList"/>
    <dgm:cxn modelId="{2C5D75A5-9169-4C1B-9322-6581385539CF}" type="presParOf" srcId="{55C33352-8D0A-408B-A832-C0254D7D2578}" destId="{DC1CC011-3331-4FCF-974A-C0DFC6F0474D}" srcOrd="8" destOrd="0" presId="urn:microsoft.com/office/officeart/2008/layout/LinedList"/>
    <dgm:cxn modelId="{0BE1B0DC-6AED-43FA-8119-AFFCD3E5C601}" type="presParOf" srcId="{55C33352-8D0A-408B-A832-C0254D7D2578}" destId="{CDE910B4-1A2C-4503-BCF7-2B07574938CA}" srcOrd="9" destOrd="0" presId="urn:microsoft.com/office/officeart/2008/layout/LinedList"/>
    <dgm:cxn modelId="{9F01F70E-51C9-436B-B344-08EA90C43397}" type="presParOf" srcId="{CDE910B4-1A2C-4503-BCF7-2B07574938CA}" destId="{DB2EFDC9-5DC2-42CA-9B34-B8009D068A86}" srcOrd="0" destOrd="0" presId="urn:microsoft.com/office/officeart/2008/layout/LinedList"/>
    <dgm:cxn modelId="{BAA2D967-4ECA-4DE2-A72F-4D8E07448189}" type="presParOf" srcId="{CDE910B4-1A2C-4503-BCF7-2B07574938CA}" destId="{0DDA714F-7540-4A29-B8F6-1892CAC4CC53}" srcOrd="1" destOrd="0" presId="urn:microsoft.com/office/officeart/2008/layout/LinedList"/>
    <dgm:cxn modelId="{6866E6CF-7836-4F19-9A44-D4255E203F8A}" type="presParOf" srcId="{55C33352-8D0A-408B-A832-C0254D7D2578}" destId="{4AA73775-2E30-43BF-9586-8DBE6E8D828B}" srcOrd="10" destOrd="0" presId="urn:microsoft.com/office/officeart/2008/layout/LinedList"/>
    <dgm:cxn modelId="{61BB6305-DC61-4305-83C7-C0DB32E64E77}" type="presParOf" srcId="{55C33352-8D0A-408B-A832-C0254D7D2578}" destId="{D6A13E75-A20A-436C-B51D-7696CDA16B8A}" srcOrd="11" destOrd="0" presId="urn:microsoft.com/office/officeart/2008/layout/LinedList"/>
    <dgm:cxn modelId="{868789F9-77CE-459B-9B14-BB38EDBC684F}" type="presParOf" srcId="{D6A13E75-A20A-436C-B51D-7696CDA16B8A}" destId="{DB162A86-F157-4CC8-A674-D88579A95556}" srcOrd="0" destOrd="0" presId="urn:microsoft.com/office/officeart/2008/layout/LinedList"/>
    <dgm:cxn modelId="{17B34421-48FC-4F07-8825-DDC947E9EE5A}" type="presParOf" srcId="{D6A13E75-A20A-436C-B51D-7696CDA16B8A}" destId="{74244AE2-828F-4F93-B682-A17C70E38BD1}" srcOrd="1" destOrd="0" presId="urn:microsoft.com/office/officeart/2008/layout/LinedList"/>
    <dgm:cxn modelId="{53A2889E-E207-4CEF-9A8A-6B7A662D247B}" type="presParOf" srcId="{55C33352-8D0A-408B-A832-C0254D7D2578}" destId="{83333E3D-87B0-4B3F-AE3F-79C11B339A6D}" srcOrd="12" destOrd="0" presId="urn:microsoft.com/office/officeart/2008/layout/LinedList"/>
    <dgm:cxn modelId="{62A8C881-1EB6-4D32-9DDA-C52834D6FBBB}" type="presParOf" srcId="{55C33352-8D0A-408B-A832-C0254D7D2578}" destId="{5FA52786-3F20-4624-8096-23B0422B4A0C}" srcOrd="13" destOrd="0" presId="urn:microsoft.com/office/officeart/2008/layout/LinedList"/>
    <dgm:cxn modelId="{C54A52D4-BC3A-4917-A542-D6F8CC50F894}" type="presParOf" srcId="{5FA52786-3F20-4624-8096-23B0422B4A0C}" destId="{F21E25CD-7830-49C5-ABD5-0FDDFAFB393D}" srcOrd="0" destOrd="0" presId="urn:microsoft.com/office/officeart/2008/layout/LinedList"/>
    <dgm:cxn modelId="{174465A0-41D4-4C56-81F4-7F6AE43479C2}" type="presParOf" srcId="{5FA52786-3F20-4624-8096-23B0422B4A0C}" destId="{74297FA2-CC40-4576-87E8-D5C9336F216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E91D32-3019-4475-8B69-CD2585525238}"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DFBA161E-7947-4CBA-8AAD-188A65937A36}">
      <dgm:prSet custT="1"/>
      <dgm:spPr>
        <a:solidFill>
          <a:schemeClr val="accent6">
            <a:lumMod val="75000"/>
          </a:schemeClr>
        </a:solidFill>
      </dgm:spPr>
      <dgm:t>
        <a:bodyPr/>
        <a:lstStyle/>
        <a:p>
          <a:r>
            <a:rPr lang="en-US" sz="1400" b="1" dirty="0"/>
            <a:t>Monday, October 16th &amp; Tuesday, October 17th</a:t>
          </a:r>
          <a:endParaRPr lang="en-US" sz="1400" dirty="0"/>
        </a:p>
      </dgm:t>
    </dgm:pt>
    <dgm:pt modelId="{5A6EC507-B2E4-4DA1-A67A-55AFF04ECD02}" type="parTrans" cxnId="{7A59DE26-E1B8-4CB9-B1A7-BF4E504AB857}">
      <dgm:prSet/>
      <dgm:spPr/>
      <dgm:t>
        <a:bodyPr/>
        <a:lstStyle/>
        <a:p>
          <a:endParaRPr lang="en-US"/>
        </a:p>
      </dgm:t>
    </dgm:pt>
    <dgm:pt modelId="{69B4A5E7-498E-4389-AE03-956958035BFA}" type="sibTrans" cxnId="{7A59DE26-E1B8-4CB9-B1A7-BF4E504AB857}">
      <dgm:prSet/>
      <dgm:spPr/>
      <dgm:t>
        <a:bodyPr/>
        <a:lstStyle/>
        <a:p>
          <a:endParaRPr lang="en-US"/>
        </a:p>
      </dgm:t>
    </dgm:pt>
    <dgm:pt modelId="{2C351B61-AA08-47A8-986B-2D44DB321B6B}">
      <dgm:prSet custT="1"/>
      <dgm:spPr/>
      <dgm:t>
        <a:bodyPr/>
        <a:lstStyle/>
        <a:p>
          <a:r>
            <a:rPr lang="en-US" sz="1400" dirty="0"/>
            <a:t>5th grade 6:30 pm – 7:45 pm </a:t>
          </a:r>
        </a:p>
      </dgm:t>
    </dgm:pt>
    <dgm:pt modelId="{80652731-F9CD-416D-9B1A-D8ACEC53A838}" type="parTrans" cxnId="{2B7AC215-761F-409C-BEFB-43BE6097160C}">
      <dgm:prSet/>
      <dgm:spPr/>
      <dgm:t>
        <a:bodyPr/>
        <a:lstStyle/>
        <a:p>
          <a:endParaRPr lang="en-US"/>
        </a:p>
      </dgm:t>
    </dgm:pt>
    <dgm:pt modelId="{0EB68C80-4B3F-40BA-B819-29083C9A44C2}" type="sibTrans" cxnId="{2B7AC215-761F-409C-BEFB-43BE6097160C}">
      <dgm:prSet/>
      <dgm:spPr/>
      <dgm:t>
        <a:bodyPr/>
        <a:lstStyle/>
        <a:p>
          <a:endParaRPr lang="en-US"/>
        </a:p>
      </dgm:t>
    </dgm:pt>
    <dgm:pt modelId="{ECA5ECA4-EC89-4F43-9D23-E114FC74977E}">
      <dgm:prSet custT="1"/>
      <dgm:spPr/>
      <dgm:t>
        <a:bodyPr/>
        <a:lstStyle/>
        <a:p>
          <a:r>
            <a:rPr lang="en-US" sz="1400" dirty="0"/>
            <a:t>7th grade 8:15 pm – 9:30 pm</a:t>
          </a:r>
        </a:p>
      </dgm:t>
    </dgm:pt>
    <dgm:pt modelId="{E13470F9-23C1-4615-96D5-580827ACAA03}" type="parTrans" cxnId="{855B2F40-C68A-436D-B44F-C098D5E9A90D}">
      <dgm:prSet/>
      <dgm:spPr/>
      <dgm:t>
        <a:bodyPr/>
        <a:lstStyle/>
        <a:p>
          <a:endParaRPr lang="en-US"/>
        </a:p>
      </dgm:t>
    </dgm:pt>
    <dgm:pt modelId="{B2752A52-B00F-47A7-A858-D6B5C7FA29B6}" type="sibTrans" cxnId="{855B2F40-C68A-436D-B44F-C098D5E9A90D}">
      <dgm:prSet/>
      <dgm:spPr/>
      <dgm:t>
        <a:bodyPr/>
        <a:lstStyle/>
        <a:p>
          <a:endParaRPr lang="en-US"/>
        </a:p>
      </dgm:t>
    </dgm:pt>
    <dgm:pt modelId="{967355B0-3520-40FF-A4A6-FE67E0F901FA}">
      <dgm:prSet custT="1"/>
      <dgm:spPr>
        <a:solidFill>
          <a:schemeClr val="accent6">
            <a:lumMod val="75000"/>
          </a:schemeClr>
        </a:solidFill>
      </dgm:spPr>
      <dgm:t>
        <a:bodyPr/>
        <a:lstStyle/>
        <a:p>
          <a:r>
            <a:rPr lang="en-US" sz="1400" b="1" dirty="0"/>
            <a:t>Wednesday, October 18th &amp; Thursday, October 19th</a:t>
          </a:r>
          <a:endParaRPr lang="en-US" sz="1400" dirty="0"/>
        </a:p>
      </dgm:t>
    </dgm:pt>
    <dgm:pt modelId="{190F9E6A-0988-4420-AEAB-9972BA99EAA2}" type="parTrans" cxnId="{8C393361-B955-4CB0-BE84-3B27C1986B9B}">
      <dgm:prSet/>
      <dgm:spPr/>
      <dgm:t>
        <a:bodyPr/>
        <a:lstStyle/>
        <a:p>
          <a:endParaRPr lang="en-US"/>
        </a:p>
      </dgm:t>
    </dgm:pt>
    <dgm:pt modelId="{7AC3DCED-C8E1-4971-BF84-0536BA8B0312}" type="sibTrans" cxnId="{8C393361-B955-4CB0-BE84-3B27C1986B9B}">
      <dgm:prSet/>
      <dgm:spPr/>
      <dgm:t>
        <a:bodyPr/>
        <a:lstStyle/>
        <a:p>
          <a:endParaRPr lang="en-US"/>
        </a:p>
      </dgm:t>
    </dgm:pt>
    <dgm:pt modelId="{9FA32F7C-278F-435E-B745-15E7743E4A95}">
      <dgm:prSet custT="1"/>
      <dgm:spPr/>
      <dgm:t>
        <a:bodyPr/>
        <a:lstStyle/>
        <a:p>
          <a:r>
            <a:rPr lang="en-US" sz="1400" dirty="0"/>
            <a:t>6th grade 6:30 pm – 7:45 pm</a:t>
          </a:r>
        </a:p>
      </dgm:t>
    </dgm:pt>
    <dgm:pt modelId="{66332B67-7054-464F-A56A-FF953B47ADF4}" type="parTrans" cxnId="{D29AD96C-FA0B-413E-81E5-79EE73AC1D02}">
      <dgm:prSet/>
      <dgm:spPr/>
      <dgm:t>
        <a:bodyPr/>
        <a:lstStyle/>
        <a:p>
          <a:endParaRPr lang="en-US"/>
        </a:p>
      </dgm:t>
    </dgm:pt>
    <dgm:pt modelId="{5EBEECE5-57C3-4553-AC61-3F00AE1AE762}" type="sibTrans" cxnId="{D29AD96C-FA0B-413E-81E5-79EE73AC1D02}">
      <dgm:prSet/>
      <dgm:spPr/>
      <dgm:t>
        <a:bodyPr/>
        <a:lstStyle/>
        <a:p>
          <a:endParaRPr lang="en-US"/>
        </a:p>
      </dgm:t>
    </dgm:pt>
    <dgm:pt modelId="{36F75895-7C33-4CEB-98E6-75A45F38DAE8}">
      <dgm:prSet custT="1"/>
      <dgm:spPr/>
      <dgm:t>
        <a:bodyPr/>
        <a:lstStyle/>
        <a:p>
          <a:r>
            <a:rPr lang="en-US" sz="1400" dirty="0"/>
            <a:t>8th grade 8:15 pm – 9:30 pm</a:t>
          </a:r>
        </a:p>
      </dgm:t>
    </dgm:pt>
    <dgm:pt modelId="{180380D8-BAFF-4285-92A1-15E521E49DAA}" type="parTrans" cxnId="{F6E1547F-368C-4DDF-BD37-F8E3F2CF47A9}">
      <dgm:prSet/>
      <dgm:spPr/>
      <dgm:t>
        <a:bodyPr/>
        <a:lstStyle/>
        <a:p>
          <a:endParaRPr lang="en-US"/>
        </a:p>
      </dgm:t>
    </dgm:pt>
    <dgm:pt modelId="{D5F56240-DCD4-4505-8FCA-36DDF0D8865D}" type="sibTrans" cxnId="{F6E1547F-368C-4DDF-BD37-F8E3F2CF47A9}">
      <dgm:prSet/>
      <dgm:spPr/>
      <dgm:t>
        <a:bodyPr/>
        <a:lstStyle/>
        <a:p>
          <a:endParaRPr lang="en-US"/>
        </a:p>
      </dgm:t>
    </dgm:pt>
    <dgm:pt modelId="{B4E8B02B-6604-4C9E-AA4C-657E2EE7E578}">
      <dgm:prSet custT="1"/>
      <dgm:spPr>
        <a:solidFill>
          <a:schemeClr val="accent6">
            <a:lumMod val="75000"/>
          </a:schemeClr>
        </a:solidFill>
      </dgm:spPr>
      <dgm:t>
        <a:bodyPr/>
        <a:lstStyle/>
        <a:p>
          <a:r>
            <a:rPr lang="en-US" sz="1400" b="1" dirty="0"/>
            <a:t>Location:</a:t>
          </a:r>
          <a:endParaRPr lang="en-US" sz="1400" dirty="0"/>
        </a:p>
      </dgm:t>
    </dgm:pt>
    <dgm:pt modelId="{7E0538E1-D7B6-4FA8-AB11-965BAC256270}" type="parTrans" cxnId="{88D3E5CC-AFE5-472C-9C56-E11E03D56DEC}">
      <dgm:prSet/>
      <dgm:spPr/>
      <dgm:t>
        <a:bodyPr/>
        <a:lstStyle/>
        <a:p>
          <a:endParaRPr lang="en-US"/>
        </a:p>
      </dgm:t>
    </dgm:pt>
    <dgm:pt modelId="{78C73631-5F8B-4369-9C2C-DD46BD1AB26F}" type="sibTrans" cxnId="{88D3E5CC-AFE5-472C-9C56-E11E03D56DEC}">
      <dgm:prSet/>
      <dgm:spPr/>
      <dgm:t>
        <a:bodyPr/>
        <a:lstStyle/>
        <a:p>
          <a:endParaRPr lang="en-US"/>
        </a:p>
      </dgm:t>
    </dgm:pt>
    <dgm:pt modelId="{CB358338-F2C2-4915-9BA0-7BC01CBF6FC7}">
      <dgm:prSet custT="1"/>
      <dgm:spPr/>
      <dgm:t>
        <a:bodyPr/>
        <a:lstStyle/>
        <a:p>
          <a:r>
            <a:rPr lang="en-US" sz="1400" dirty="0"/>
            <a:t>LHS Field House (4</a:t>
          </a:r>
          <a:r>
            <a:rPr lang="en-US" sz="1400" baseline="30000" dirty="0"/>
            <a:t>th</a:t>
          </a:r>
          <a:r>
            <a:rPr lang="en-US" sz="1400" dirty="0"/>
            <a:t> Grade – Canlan Libertyville)</a:t>
          </a:r>
        </a:p>
      </dgm:t>
    </dgm:pt>
    <dgm:pt modelId="{EEC8C16E-C292-49AF-971B-A9AB4D58F36D}" type="parTrans" cxnId="{A73B88B9-3A27-4F0A-867C-DA5E77BE56F0}">
      <dgm:prSet/>
      <dgm:spPr/>
      <dgm:t>
        <a:bodyPr/>
        <a:lstStyle/>
        <a:p>
          <a:endParaRPr lang="en-US"/>
        </a:p>
      </dgm:t>
    </dgm:pt>
    <dgm:pt modelId="{925FC403-4F5D-4667-8C13-AC27616291F9}" type="sibTrans" cxnId="{A73B88B9-3A27-4F0A-867C-DA5E77BE56F0}">
      <dgm:prSet/>
      <dgm:spPr/>
      <dgm:t>
        <a:bodyPr/>
        <a:lstStyle/>
        <a:p>
          <a:endParaRPr lang="en-US"/>
        </a:p>
      </dgm:t>
    </dgm:pt>
    <dgm:pt modelId="{3A883BD4-41AB-4046-A09E-78A6CE1FD292}">
      <dgm:prSet custT="1"/>
      <dgm:spPr/>
      <dgm:t>
        <a:bodyPr/>
        <a:lstStyle/>
        <a:p>
          <a:r>
            <a:rPr lang="en-US" sz="1400" b="1" dirty="0"/>
            <a:t>Please Arrive 15 Minutes Early on the first day to pick up your pinnie</a:t>
          </a:r>
          <a:endParaRPr lang="en-US" sz="1400" dirty="0"/>
        </a:p>
      </dgm:t>
    </dgm:pt>
    <dgm:pt modelId="{DB66420B-FA5A-40D3-A639-9C1DFC9524C0}" type="parTrans" cxnId="{1E28CA39-3E0D-43F2-8AEF-4FB84C7FFC4C}">
      <dgm:prSet/>
      <dgm:spPr/>
      <dgm:t>
        <a:bodyPr/>
        <a:lstStyle/>
        <a:p>
          <a:endParaRPr lang="en-US"/>
        </a:p>
      </dgm:t>
    </dgm:pt>
    <dgm:pt modelId="{0E03444F-D032-4A20-8A59-E223137567A2}" type="sibTrans" cxnId="{1E28CA39-3E0D-43F2-8AEF-4FB84C7FFC4C}">
      <dgm:prSet/>
      <dgm:spPr/>
      <dgm:t>
        <a:bodyPr/>
        <a:lstStyle/>
        <a:p>
          <a:endParaRPr lang="en-US"/>
        </a:p>
      </dgm:t>
    </dgm:pt>
    <dgm:pt modelId="{4115E8F9-39EA-4D31-A581-4F95BE5A3F6A}">
      <dgm:prSet custT="1"/>
      <dgm:spPr>
        <a:solidFill>
          <a:schemeClr val="accent6">
            <a:lumMod val="75000"/>
          </a:schemeClr>
        </a:solidFill>
      </dgm:spPr>
      <dgm:t>
        <a:bodyPr/>
        <a:lstStyle/>
        <a:p>
          <a:r>
            <a:rPr lang="en-US" sz="1400" b="1" dirty="0"/>
            <a:t>The Boys MUST wear their Pinnie (Provided on the 1</a:t>
          </a:r>
          <a:r>
            <a:rPr lang="en-US" sz="1400" b="1" baseline="30000" dirty="0"/>
            <a:t>st</a:t>
          </a:r>
          <a:r>
            <a:rPr lang="en-US" sz="1400" b="1" dirty="0"/>
            <a:t> Night of Tryouts)</a:t>
          </a:r>
        </a:p>
      </dgm:t>
    </dgm:pt>
    <dgm:pt modelId="{F408AF59-79D9-42EC-A8E3-C88014DD52A7}" type="parTrans" cxnId="{B95841E5-9186-471C-81CB-8058A2F684B2}">
      <dgm:prSet/>
      <dgm:spPr/>
      <dgm:t>
        <a:bodyPr/>
        <a:lstStyle/>
        <a:p>
          <a:endParaRPr lang="en-US"/>
        </a:p>
      </dgm:t>
    </dgm:pt>
    <dgm:pt modelId="{D7A19B6F-F418-4223-9587-5A7E76D5AFCF}" type="sibTrans" cxnId="{B95841E5-9186-471C-81CB-8058A2F684B2}">
      <dgm:prSet/>
      <dgm:spPr/>
      <dgm:t>
        <a:bodyPr/>
        <a:lstStyle/>
        <a:p>
          <a:endParaRPr lang="en-US"/>
        </a:p>
      </dgm:t>
    </dgm:pt>
    <dgm:pt modelId="{443D3DA4-EF25-49B2-AB82-AA873B4AD36A}">
      <dgm:prSet custT="1"/>
      <dgm:spPr>
        <a:solidFill>
          <a:schemeClr val="accent6">
            <a:lumMod val="75000"/>
          </a:schemeClr>
        </a:solidFill>
      </dgm:spPr>
      <dgm:t>
        <a:bodyPr/>
        <a:lstStyle/>
        <a:p>
          <a:r>
            <a:rPr lang="en-US" sz="1400" b="1" dirty="0"/>
            <a:t>The Pinnie is their Tryout Number</a:t>
          </a:r>
        </a:p>
      </dgm:t>
    </dgm:pt>
    <dgm:pt modelId="{C26EA4E0-D8A9-448F-A4F2-29EBE21EECDF}" type="parTrans" cxnId="{12302986-661C-4E94-B525-FFB603FF2BEF}">
      <dgm:prSet/>
      <dgm:spPr/>
      <dgm:t>
        <a:bodyPr/>
        <a:lstStyle/>
        <a:p>
          <a:endParaRPr lang="en-US"/>
        </a:p>
      </dgm:t>
    </dgm:pt>
    <dgm:pt modelId="{BA698AD1-6B1D-4BD8-B11F-57D5BE02DE6A}" type="sibTrans" cxnId="{12302986-661C-4E94-B525-FFB603FF2BEF}">
      <dgm:prSet/>
      <dgm:spPr/>
      <dgm:t>
        <a:bodyPr/>
        <a:lstStyle/>
        <a:p>
          <a:endParaRPr lang="en-US"/>
        </a:p>
      </dgm:t>
    </dgm:pt>
    <dgm:pt modelId="{968A39BE-2DB8-452C-8EC0-FB7F9B0D1C11}">
      <dgm:prSet custT="1"/>
      <dgm:spPr>
        <a:solidFill>
          <a:schemeClr val="accent6">
            <a:lumMod val="75000"/>
          </a:schemeClr>
        </a:solidFill>
      </dgm:spPr>
      <dgm:t>
        <a:bodyPr/>
        <a:lstStyle/>
        <a:p>
          <a:r>
            <a:rPr lang="en-US" sz="1400" b="1" dirty="0"/>
            <a:t>Basketball</a:t>
          </a:r>
        </a:p>
      </dgm:t>
    </dgm:pt>
    <dgm:pt modelId="{9717219C-E695-41CA-8845-D7AA041E98BE}" type="parTrans" cxnId="{89A068C5-2390-47BD-B6AF-2087B2942C9F}">
      <dgm:prSet/>
      <dgm:spPr/>
      <dgm:t>
        <a:bodyPr/>
        <a:lstStyle/>
        <a:p>
          <a:endParaRPr lang="en-US"/>
        </a:p>
      </dgm:t>
    </dgm:pt>
    <dgm:pt modelId="{B75503DB-5EC3-4A59-B1E2-BA2EE40A4F5B}" type="sibTrans" cxnId="{89A068C5-2390-47BD-B6AF-2087B2942C9F}">
      <dgm:prSet/>
      <dgm:spPr/>
      <dgm:t>
        <a:bodyPr/>
        <a:lstStyle/>
        <a:p>
          <a:endParaRPr lang="en-US"/>
        </a:p>
      </dgm:t>
    </dgm:pt>
    <dgm:pt modelId="{C71E1AC3-D6E8-4D73-8398-A71CDFE36D34}">
      <dgm:prSet custT="1"/>
      <dgm:spPr/>
      <dgm:t>
        <a:bodyPr/>
        <a:lstStyle/>
        <a:p>
          <a:r>
            <a:rPr lang="en-US" sz="1400"/>
            <a:t>Please write name on Basketball</a:t>
          </a:r>
        </a:p>
      </dgm:t>
    </dgm:pt>
    <dgm:pt modelId="{00A9193A-AD91-4590-9F3A-9E582FCBDB26}" type="parTrans" cxnId="{55E24FA5-788D-410B-B3D2-9E87F656BE30}">
      <dgm:prSet/>
      <dgm:spPr/>
      <dgm:t>
        <a:bodyPr/>
        <a:lstStyle/>
        <a:p>
          <a:endParaRPr lang="en-US"/>
        </a:p>
      </dgm:t>
    </dgm:pt>
    <dgm:pt modelId="{4FFE409B-FBCA-4AAC-AB1B-A58A8C9E89F9}" type="sibTrans" cxnId="{55E24FA5-788D-410B-B3D2-9E87F656BE30}">
      <dgm:prSet/>
      <dgm:spPr/>
      <dgm:t>
        <a:bodyPr/>
        <a:lstStyle/>
        <a:p>
          <a:endParaRPr lang="en-US"/>
        </a:p>
      </dgm:t>
    </dgm:pt>
    <dgm:pt modelId="{9D9E5A35-5053-4B23-AFE7-E8A8A3ABD9ED}">
      <dgm:prSet custT="1"/>
      <dgm:spPr/>
      <dgm:t>
        <a:bodyPr/>
        <a:lstStyle/>
        <a:p>
          <a:r>
            <a:rPr lang="en-US" sz="1400" dirty="0"/>
            <a:t>4</a:t>
          </a:r>
          <a:r>
            <a:rPr lang="en-US" sz="1400" baseline="30000" dirty="0"/>
            <a:t>th</a:t>
          </a:r>
          <a:r>
            <a:rPr lang="en-US" sz="1400" dirty="0"/>
            <a:t> and 5th Grade 28.5 / 6</a:t>
          </a:r>
          <a:r>
            <a:rPr lang="en-US" sz="1400" baseline="30000" dirty="0"/>
            <a:t>th</a:t>
          </a:r>
          <a:r>
            <a:rPr lang="en-US" sz="1400" dirty="0"/>
            <a:t> – 8</a:t>
          </a:r>
          <a:r>
            <a:rPr lang="en-US" sz="1400" baseline="30000" dirty="0"/>
            <a:t>th</a:t>
          </a:r>
          <a:r>
            <a:rPr lang="en-US" sz="1400" dirty="0"/>
            <a:t> Grade 29.5</a:t>
          </a:r>
        </a:p>
      </dgm:t>
    </dgm:pt>
    <dgm:pt modelId="{A1F342EA-0BEE-495B-B647-6AC9A05018F8}" type="parTrans" cxnId="{AC4FA246-E5A2-49EC-8350-7952811C5442}">
      <dgm:prSet/>
      <dgm:spPr/>
      <dgm:t>
        <a:bodyPr/>
        <a:lstStyle/>
        <a:p>
          <a:endParaRPr lang="en-US"/>
        </a:p>
      </dgm:t>
    </dgm:pt>
    <dgm:pt modelId="{D699D52E-4E6C-4085-9F5E-86139814A115}" type="sibTrans" cxnId="{AC4FA246-E5A2-49EC-8350-7952811C5442}">
      <dgm:prSet/>
      <dgm:spPr/>
      <dgm:t>
        <a:bodyPr/>
        <a:lstStyle/>
        <a:p>
          <a:endParaRPr lang="en-US"/>
        </a:p>
      </dgm:t>
    </dgm:pt>
    <dgm:pt modelId="{5B310052-09F8-4CA9-87FF-9E9A3AE076E5}">
      <dgm:prSet custT="1"/>
      <dgm:spPr/>
      <dgm:t>
        <a:bodyPr/>
        <a:lstStyle/>
        <a:p>
          <a:r>
            <a:rPr lang="en-US" sz="1400"/>
            <a:t>Preferred Ball:  Wilson Evolution (Not Mandatory)</a:t>
          </a:r>
        </a:p>
      </dgm:t>
    </dgm:pt>
    <dgm:pt modelId="{41BE591B-5826-4537-A5FF-1872CB2118D1}" type="parTrans" cxnId="{64BF6FF0-F273-4D13-BD12-AFE2070855AD}">
      <dgm:prSet/>
      <dgm:spPr/>
      <dgm:t>
        <a:bodyPr/>
        <a:lstStyle/>
        <a:p>
          <a:endParaRPr lang="en-US"/>
        </a:p>
      </dgm:t>
    </dgm:pt>
    <dgm:pt modelId="{DAB161C0-FA6F-4217-B588-E9EA4AA83A36}" type="sibTrans" cxnId="{64BF6FF0-F273-4D13-BD12-AFE2070855AD}">
      <dgm:prSet/>
      <dgm:spPr/>
      <dgm:t>
        <a:bodyPr/>
        <a:lstStyle/>
        <a:p>
          <a:endParaRPr lang="en-US"/>
        </a:p>
      </dgm:t>
    </dgm:pt>
    <dgm:pt modelId="{1D118571-6058-469A-9CD6-1E766A135E7A}">
      <dgm:prSet custT="1"/>
      <dgm:spPr>
        <a:solidFill>
          <a:schemeClr val="accent6">
            <a:lumMod val="75000"/>
          </a:schemeClr>
        </a:solidFill>
      </dgm:spPr>
      <dgm:t>
        <a:bodyPr/>
        <a:lstStyle/>
        <a:p>
          <a:r>
            <a:rPr lang="en-US" sz="1400" b="1" dirty="0"/>
            <a:t>Players must enter / exit through the front entrance</a:t>
          </a:r>
          <a:r>
            <a:rPr lang="en-US" sz="1400" dirty="0"/>
            <a:t>!</a:t>
          </a:r>
        </a:p>
      </dgm:t>
    </dgm:pt>
    <dgm:pt modelId="{2BEE3B6C-3663-4C91-AF1C-1AC8558EA2D9}" type="parTrans" cxnId="{F6E00A03-9D50-4777-A7F9-F40FF16D6C1D}">
      <dgm:prSet/>
      <dgm:spPr/>
      <dgm:t>
        <a:bodyPr/>
        <a:lstStyle/>
        <a:p>
          <a:endParaRPr lang="en-US"/>
        </a:p>
      </dgm:t>
    </dgm:pt>
    <dgm:pt modelId="{D875A3D4-1575-437D-8D88-40F491D008CC}" type="sibTrans" cxnId="{F6E00A03-9D50-4777-A7F9-F40FF16D6C1D}">
      <dgm:prSet/>
      <dgm:spPr/>
      <dgm:t>
        <a:bodyPr/>
        <a:lstStyle/>
        <a:p>
          <a:endParaRPr lang="en-US"/>
        </a:p>
      </dgm:t>
    </dgm:pt>
    <dgm:pt modelId="{67AD69C9-59D4-4710-8EBA-19F77C09F7AE}">
      <dgm:prSet custT="1"/>
      <dgm:spPr>
        <a:solidFill>
          <a:schemeClr val="accent6">
            <a:lumMod val="75000"/>
          </a:schemeClr>
        </a:solidFill>
      </dgm:spPr>
      <dgm:t>
        <a:bodyPr/>
        <a:lstStyle/>
        <a:p>
          <a:r>
            <a:rPr lang="en-US" sz="1400" b="1" dirty="0"/>
            <a:t>Sunday, October 15</a:t>
          </a:r>
          <a:r>
            <a:rPr lang="en-US" sz="1400" b="1" baseline="30000" dirty="0"/>
            <a:t>th</a:t>
          </a:r>
          <a:r>
            <a:rPr lang="en-US" sz="1400" dirty="0"/>
            <a:t> </a:t>
          </a:r>
        </a:p>
      </dgm:t>
    </dgm:pt>
    <dgm:pt modelId="{7B3B1E3E-53D1-4D67-BE59-C197CE14DFE8}" type="parTrans" cxnId="{C5600D5A-E248-4CB3-958B-2810294FD954}">
      <dgm:prSet/>
      <dgm:spPr/>
      <dgm:t>
        <a:bodyPr/>
        <a:lstStyle/>
        <a:p>
          <a:endParaRPr lang="en-US"/>
        </a:p>
      </dgm:t>
    </dgm:pt>
    <dgm:pt modelId="{8CDFDC67-A4B6-40E7-8DA4-5E7317B21885}" type="sibTrans" cxnId="{C5600D5A-E248-4CB3-958B-2810294FD954}">
      <dgm:prSet/>
      <dgm:spPr/>
      <dgm:t>
        <a:bodyPr/>
        <a:lstStyle/>
        <a:p>
          <a:endParaRPr lang="en-US"/>
        </a:p>
      </dgm:t>
    </dgm:pt>
    <dgm:pt modelId="{03EFFC6A-AE3A-4CD2-888C-212EFE2A415C}">
      <dgm:prSet custT="1"/>
      <dgm:spPr/>
      <dgm:t>
        <a:bodyPr/>
        <a:lstStyle/>
        <a:p>
          <a:r>
            <a:rPr lang="en-US" sz="1400" dirty="0"/>
            <a:t>4th grade 4:30 pm </a:t>
          </a:r>
          <a:r>
            <a:rPr lang="en-US" sz="1400"/>
            <a:t>– 6:00 </a:t>
          </a:r>
          <a:r>
            <a:rPr lang="en-US" sz="1400" dirty="0"/>
            <a:t>pm </a:t>
          </a:r>
        </a:p>
      </dgm:t>
    </dgm:pt>
    <dgm:pt modelId="{51FBCA84-B41B-441C-98F8-3A7B24AFF654}" type="parTrans" cxnId="{CDDBCE24-CFAB-43C1-B4F0-1D4ACA29AF31}">
      <dgm:prSet/>
      <dgm:spPr/>
      <dgm:t>
        <a:bodyPr/>
        <a:lstStyle/>
        <a:p>
          <a:endParaRPr lang="en-US"/>
        </a:p>
      </dgm:t>
    </dgm:pt>
    <dgm:pt modelId="{37071CE3-E018-4666-9944-03725D768857}" type="sibTrans" cxnId="{CDDBCE24-CFAB-43C1-B4F0-1D4ACA29AF31}">
      <dgm:prSet/>
      <dgm:spPr/>
      <dgm:t>
        <a:bodyPr/>
        <a:lstStyle/>
        <a:p>
          <a:endParaRPr lang="en-US"/>
        </a:p>
      </dgm:t>
    </dgm:pt>
    <dgm:pt modelId="{D880A382-F219-4CD0-8AA0-DDD4B42F1178}" type="pres">
      <dgm:prSet presAssocID="{A8E91D32-3019-4475-8B69-CD2585525238}" presName="linear" presStyleCnt="0">
        <dgm:presLayoutVars>
          <dgm:dir/>
          <dgm:animLvl val="lvl"/>
          <dgm:resizeHandles val="exact"/>
        </dgm:presLayoutVars>
      </dgm:prSet>
      <dgm:spPr/>
    </dgm:pt>
    <dgm:pt modelId="{7D2BE108-375F-4F5C-82B6-C0BA0DEB39FD}" type="pres">
      <dgm:prSet presAssocID="{67AD69C9-59D4-4710-8EBA-19F77C09F7AE}" presName="parentLin" presStyleCnt="0"/>
      <dgm:spPr/>
    </dgm:pt>
    <dgm:pt modelId="{CD192018-1206-4BE6-80D4-91FE4D818EE6}" type="pres">
      <dgm:prSet presAssocID="{67AD69C9-59D4-4710-8EBA-19F77C09F7AE}" presName="parentLeftMargin" presStyleLbl="node1" presStyleIdx="0" presStyleCnt="8"/>
      <dgm:spPr/>
    </dgm:pt>
    <dgm:pt modelId="{2641AE37-BE1B-4924-8DE3-0B8E9A5B5A3E}" type="pres">
      <dgm:prSet presAssocID="{67AD69C9-59D4-4710-8EBA-19F77C09F7AE}" presName="parentText" presStyleLbl="node1" presStyleIdx="0" presStyleCnt="8" custScaleY="123902">
        <dgm:presLayoutVars>
          <dgm:chMax val="0"/>
          <dgm:bulletEnabled val="1"/>
        </dgm:presLayoutVars>
      </dgm:prSet>
      <dgm:spPr/>
    </dgm:pt>
    <dgm:pt modelId="{CFF6ED9D-1EF8-43A2-9AF5-F0293C6F6F6A}" type="pres">
      <dgm:prSet presAssocID="{67AD69C9-59D4-4710-8EBA-19F77C09F7AE}" presName="negativeSpace" presStyleCnt="0"/>
      <dgm:spPr/>
    </dgm:pt>
    <dgm:pt modelId="{002EE0F7-8E3C-41B5-A28E-AEEC5C89BB30}" type="pres">
      <dgm:prSet presAssocID="{67AD69C9-59D4-4710-8EBA-19F77C09F7AE}" presName="childText" presStyleLbl="conFgAcc1" presStyleIdx="0" presStyleCnt="8">
        <dgm:presLayoutVars>
          <dgm:bulletEnabled val="1"/>
        </dgm:presLayoutVars>
      </dgm:prSet>
      <dgm:spPr/>
    </dgm:pt>
    <dgm:pt modelId="{AFA4ACDE-40A8-4EC0-AE7D-6715FD7FF8AE}" type="pres">
      <dgm:prSet presAssocID="{8CDFDC67-A4B6-40E7-8DA4-5E7317B21885}" presName="spaceBetweenRectangles" presStyleCnt="0"/>
      <dgm:spPr/>
    </dgm:pt>
    <dgm:pt modelId="{DE3A9A93-E4A0-42FE-BB9E-164D1B3C1722}" type="pres">
      <dgm:prSet presAssocID="{DFBA161E-7947-4CBA-8AAD-188A65937A36}" presName="parentLin" presStyleCnt="0"/>
      <dgm:spPr/>
    </dgm:pt>
    <dgm:pt modelId="{356E6035-A019-455E-AB7D-7D6AEF3FD14F}" type="pres">
      <dgm:prSet presAssocID="{DFBA161E-7947-4CBA-8AAD-188A65937A36}" presName="parentLeftMargin" presStyleLbl="node1" presStyleIdx="0" presStyleCnt="8"/>
      <dgm:spPr/>
    </dgm:pt>
    <dgm:pt modelId="{46A93BA9-D1AA-4AE7-999C-7C5376D39B87}" type="pres">
      <dgm:prSet presAssocID="{DFBA161E-7947-4CBA-8AAD-188A65937A36}" presName="parentText" presStyleLbl="node1" presStyleIdx="1" presStyleCnt="8" custScaleY="123902">
        <dgm:presLayoutVars>
          <dgm:chMax val="0"/>
          <dgm:bulletEnabled val="1"/>
        </dgm:presLayoutVars>
      </dgm:prSet>
      <dgm:spPr/>
    </dgm:pt>
    <dgm:pt modelId="{0B0B7AF2-77CB-48B9-9077-FEEA281BA4CD}" type="pres">
      <dgm:prSet presAssocID="{DFBA161E-7947-4CBA-8AAD-188A65937A36}" presName="negativeSpace" presStyleCnt="0"/>
      <dgm:spPr/>
    </dgm:pt>
    <dgm:pt modelId="{99F6BC01-242E-49A0-8833-EAC65579827E}" type="pres">
      <dgm:prSet presAssocID="{DFBA161E-7947-4CBA-8AAD-188A65937A36}" presName="childText" presStyleLbl="conFgAcc1" presStyleIdx="1" presStyleCnt="8">
        <dgm:presLayoutVars>
          <dgm:bulletEnabled val="1"/>
        </dgm:presLayoutVars>
      </dgm:prSet>
      <dgm:spPr/>
    </dgm:pt>
    <dgm:pt modelId="{BCFF62FC-CC6F-4A3A-8015-CFD7C7DC2057}" type="pres">
      <dgm:prSet presAssocID="{69B4A5E7-498E-4389-AE03-956958035BFA}" presName="spaceBetweenRectangles" presStyleCnt="0"/>
      <dgm:spPr/>
    </dgm:pt>
    <dgm:pt modelId="{8D2843AD-00C9-4138-BA7A-5EFE2E4214F8}" type="pres">
      <dgm:prSet presAssocID="{967355B0-3520-40FF-A4A6-FE67E0F901FA}" presName="parentLin" presStyleCnt="0"/>
      <dgm:spPr/>
    </dgm:pt>
    <dgm:pt modelId="{7FC4CEAA-CC5B-4B85-8093-68CE8EB2A68C}" type="pres">
      <dgm:prSet presAssocID="{967355B0-3520-40FF-A4A6-FE67E0F901FA}" presName="parentLeftMargin" presStyleLbl="node1" presStyleIdx="1" presStyleCnt="8"/>
      <dgm:spPr/>
    </dgm:pt>
    <dgm:pt modelId="{83687632-3D54-4B27-B548-815AA01ADC95}" type="pres">
      <dgm:prSet presAssocID="{967355B0-3520-40FF-A4A6-FE67E0F901FA}" presName="parentText" presStyleLbl="node1" presStyleIdx="2" presStyleCnt="8" custScaleY="123902">
        <dgm:presLayoutVars>
          <dgm:chMax val="0"/>
          <dgm:bulletEnabled val="1"/>
        </dgm:presLayoutVars>
      </dgm:prSet>
      <dgm:spPr/>
    </dgm:pt>
    <dgm:pt modelId="{687657B2-6C9E-41DD-B7FF-77FEF442ADF5}" type="pres">
      <dgm:prSet presAssocID="{967355B0-3520-40FF-A4A6-FE67E0F901FA}" presName="negativeSpace" presStyleCnt="0"/>
      <dgm:spPr/>
    </dgm:pt>
    <dgm:pt modelId="{140CEDC8-8A95-49AC-BAB2-512A3B46CE1A}" type="pres">
      <dgm:prSet presAssocID="{967355B0-3520-40FF-A4A6-FE67E0F901FA}" presName="childText" presStyleLbl="conFgAcc1" presStyleIdx="2" presStyleCnt="8">
        <dgm:presLayoutVars>
          <dgm:bulletEnabled val="1"/>
        </dgm:presLayoutVars>
      </dgm:prSet>
      <dgm:spPr/>
    </dgm:pt>
    <dgm:pt modelId="{57A259E4-945D-4C16-A0CB-FA353C77D7D9}" type="pres">
      <dgm:prSet presAssocID="{7AC3DCED-C8E1-4971-BF84-0536BA8B0312}" presName="spaceBetweenRectangles" presStyleCnt="0"/>
      <dgm:spPr/>
    </dgm:pt>
    <dgm:pt modelId="{2E4674CA-37A4-44DA-BC49-66DA73EA5C7F}" type="pres">
      <dgm:prSet presAssocID="{B4E8B02B-6604-4C9E-AA4C-657E2EE7E578}" presName="parentLin" presStyleCnt="0"/>
      <dgm:spPr/>
    </dgm:pt>
    <dgm:pt modelId="{713B6C09-A5C3-4FB7-A36A-285B4098D715}" type="pres">
      <dgm:prSet presAssocID="{B4E8B02B-6604-4C9E-AA4C-657E2EE7E578}" presName="parentLeftMargin" presStyleLbl="node1" presStyleIdx="2" presStyleCnt="8"/>
      <dgm:spPr/>
    </dgm:pt>
    <dgm:pt modelId="{F2C40A45-440C-481D-877E-73ACD46644A8}" type="pres">
      <dgm:prSet presAssocID="{B4E8B02B-6604-4C9E-AA4C-657E2EE7E578}" presName="parentText" presStyleLbl="node1" presStyleIdx="3" presStyleCnt="8" custScaleY="123902">
        <dgm:presLayoutVars>
          <dgm:chMax val="0"/>
          <dgm:bulletEnabled val="1"/>
        </dgm:presLayoutVars>
      </dgm:prSet>
      <dgm:spPr/>
    </dgm:pt>
    <dgm:pt modelId="{007B3E83-320C-4B86-A7D8-69A07E6FE336}" type="pres">
      <dgm:prSet presAssocID="{B4E8B02B-6604-4C9E-AA4C-657E2EE7E578}" presName="negativeSpace" presStyleCnt="0"/>
      <dgm:spPr/>
    </dgm:pt>
    <dgm:pt modelId="{8D67A561-94DC-4D09-9C8B-6D5E59D1A253}" type="pres">
      <dgm:prSet presAssocID="{B4E8B02B-6604-4C9E-AA4C-657E2EE7E578}" presName="childText" presStyleLbl="conFgAcc1" presStyleIdx="3" presStyleCnt="8">
        <dgm:presLayoutVars>
          <dgm:bulletEnabled val="1"/>
        </dgm:presLayoutVars>
      </dgm:prSet>
      <dgm:spPr/>
    </dgm:pt>
    <dgm:pt modelId="{902CE7E7-28E7-4D3B-BBC0-E5347089132C}" type="pres">
      <dgm:prSet presAssocID="{78C73631-5F8B-4369-9C2C-DD46BD1AB26F}" presName="spaceBetweenRectangles" presStyleCnt="0"/>
      <dgm:spPr/>
    </dgm:pt>
    <dgm:pt modelId="{ACDFD818-5B63-4FB8-A577-F0F95D57E08E}" type="pres">
      <dgm:prSet presAssocID="{4115E8F9-39EA-4D31-A581-4F95BE5A3F6A}" presName="parentLin" presStyleCnt="0"/>
      <dgm:spPr/>
    </dgm:pt>
    <dgm:pt modelId="{F19BF665-F775-4D83-8980-0A47142D244B}" type="pres">
      <dgm:prSet presAssocID="{4115E8F9-39EA-4D31-A581-4F95BE5A3F6A}" presName="parentLeftMargin" presStyleLbl="node1" presStyleIdx="3" presStyleCnt="8"/>
      <dgm:spPr/>
    </dgm:pt>
    <dgm:pt modelId="{B650C539-F06A-467E-93CB-55648C8B95D1}" type="pres">
      <dgm:prSet presAssocID="{4115E8F9-39EA-4D31-A581-4F95BE5A3F6A}" presName="parentText" presStyleLbl="node1" presStyleIdx="4" presStyleCnt="8">
        <dgm:presLayoutVars>
          <dgm:chMax val="0"/>
          <dgm:bulletEnabled val="1"/>
        </dgm:presLayoutVars>
      </dgm:prSet>
      <dgm:spPr/>
    </dgm:pt>
    <dgm:pt modelId="{7B5C4663-8D98-4E9F-BF9D-29E57B5352E8}" type="pres">
      <dgm:prSet presAssocID="{4115E8F9-39EA-4D31-A581-4F95BE5A3F6A}" presName="negativeSpace" presStyleCnt="0"/>
      <dgm:spPr/>
    </dgm:pt>
    <dgm:pt modelId="{9DAE9F92-A6A7-40A4-A40D-0EA7FBDCB7AE}" type="pres">
      <dgm:prSet presAssocID="{4115E8F9-39EA-4D31-A581-4F95BE5A3F6A}" presName="childText" presStyleLbl="conFgAcc1" presStyleIdx="4" presStyleCnt="8">
        <dgm:presLayoutVars>
          <dgm:bulletEnabled val="1"/>
        </dgm:presLayoutVars>
      </dgm:prSet>
      <dgm:spPr/>
    </dgm:pt>
    <dgm:pt modelId="{61E306A8-0DE0-43A5-B333-833C43D8DE69}" type="pres">
      <dgm:prSet presAssocID="{D7A19B6F-F418-4223-9587-5A7E76D5AFCF}" presName="spaceBetweenRectangles" presStyleCnt="0"/>
      <dgm:spPr/>
    </dgm:pt>
    <dgm:pt modelId="{A95C40C9-E171-4AAD-813F-503D0AA54425}" type="pres">
      <dgm:prSet presAssocID="{443D3DA4-EF25-49B2-AB82-AA873B4AD36A}" presName="parentLin" presStyleCnt="0"/>
      <dgm:spPr/>
    </dgm:pt>
    <dgm:pt modelId="{2BA0F505-BA86-486E-A858-0D06624E3F3A}" type="pres">
      <dgm:prSet presAssocID="{443D3DA4-EF25-49B2-AB82-AA873B4AD36A}" presName="parentLeftMargin" presStyleLbl="node1" presStyleIdx="4" presStyleCnt="8"/>
      <dgm:spPr/>
    </dgm:pt>
    <dgm:pt modelId="{0E64E106-64DF-4CA0-BFBF-6B60881A719F}" type="pres">
      <dgm:prSet presAssocID="{443D3DA4-EF25-49B2-AB82-AA873B4AD36A}" presName="parentText" presStyleLbl="node1" presStyleIdx="5" presStyleCnt="8">
        <dgm:presLayoutVars>
          <dgm:chMax val="0"/>
          <dgm:bulletEnabled val="1"/>
        </dgm:presLayoutVars>
      </dgm:prSet>
      <dgm:spPr/>
    </dgm:pt>
    <dgm:pt modelId="{11FBEF35-3A2A-4409-95F3-EE48C715552A}" type="pres">
      <dgm:prSet presAssocID="{443D3DA4-EF25-49B2-AB82-AA873B4AD36A}" presName="negativeSpace" presStyleCnt="0"/>
      <dgm:spPr/>
    </dgm:pt>
    <dgm:pt modelId="{811A8CDC-B1ED-4DF4-AF48-918DEE10A9FB}" type="pres">
      <dgm:prSet presAssocID="{443D3DA4-EF25-49B2-AB82-AA873B4AD36A}" presName="childText" presStyleLbl="conFgAcc1" presStyleIdx="5" presStyleCnt="8">
        <dgm:presLayoutVars>
          <dgm:bulletEnabled val="1"/>
        </dgm:presLayoutVars>
      </dgm:prSet>
      <dgm:spPr/>
    </dgm:pt>
    <dgm:pt modelId="{9C2495F8-7002-408F-BE26-0A3617418E1C}" type="pres">
      <dgm:prSet presAssocID="{BA698AD1-6B1D-4BD8-B11F-57D5BE02DE6A}" presName="spaceBetweenRectangles" presStyleCnt="0"/>
      <dgm:spPr/>
    </dgm:pt>
    <dgm:pt modelId="{1B584902-610B-419A-9C1A-E2A272FEC285}" type="pres">
      <dgm:prSet presAssocID="{968A39BE-2DB8-452C-8EC0-FB7F9B0D1C11}" presName="parentLin" presStyleCnt="0"/>
      <dgm:spPr/>
    </dgm:pt>
    <dgm:pt modelId="{7F9C6A45-A058-43B6-9C5F-2135820F86CE}" type="pres">
      <dgm:prSet presAssocID="{968A39BE-2DB8-452C-8EC0-FB7F9B0D1C11}" presName="parentLeftMargin" presStyleLbl="node1" presStyleIdx="5" presStyleCnt="8"/>
      <dgm:spPr/>
    </dgm:pt>
    <dgm:pt modelId="{CA4CD528-1DE7-4C7B-B752-8AE67BC6D36E}" type="pres">
      <dgm:prSet presAssocID="{968A39BE-2DB8-452C-8EC0-FB7F9B0D1C11}" presName="parentText" presStyleLbl="node1" presStyleIdx="6" presStyleCnt="8">
        <dgm:presLayoutVars>
          <dgm:chMax val="0"/>
          <dgm:bulletEnabled val="1"/>
        </dgm:presLayoutVars>
      </dgm:prSet>
      <dgm:spPr/>
    </dgm:pt>
    <dgm:pt modelId="{D41D067D-C748-4336-A3C4-D697B1D29E77}" type="pres">
      <dgm:prSet presAssocID="{968A39BE-2DB8-452C-8EC0-FB7F9B0D1C11}" presName="negativeSpace" presStyleCnt="0"/>
      <dgm:spPr/>
    </dgm:pt>
    <dgm:pt modelId="{1E5D5C57-BC92-41A7-9339-8EAB87C2357A}" type="pres">
      <dgm:prSet presAssocID="{968A39BE-2DB8-452C-8EC0-FB7F9B0D1C11}" presName="childText" presStyleLbl="conFgAcc1" presStyleIdx="6" presStyleCnt="8">
        <dgm:presLayoutVars>
          <dgm:bulletEnabled val="1"/>
        </dgm:presLayoutVars>
      </dgm:prSet>
      <dgm:spPr/>
    </dgm:pt>
    <dgm:pt modelId="{93D43147-C157-4B9B-A1B6-E9AEDA6DAF38}" type="pres">
      <dgm:prSet presAssocID="{B75503DB-5EC3-4A59-B1E2-BA2EE40A4F5B}" presName="spaceBetweenRectangles" presStyleCnt="0"/>
      <dgm:spPr/>
    </dgm:pt>
    <dgm:pt modelId="{D94D4D0B-82D2-4BCF-89E2-5328F56C8F45}" type="pres">
      <dgm:prSet presAssocID="{1D118571-6058-469A-9CD6-1E766A135E7A}" presName="parentLin" presStyleCnt="0"/>
      <dgm:spPr/>
    </dgm:pt>
    <dgm:pt modelId="{23037711-ECFB-4CB4-A3C1-F2A3A7BF055C}" type="pres">
      <dgm:prSet presAssocID="{1D118571-6058-469A-9CD6-1E766A135E7A}" presName="parentLeftMargin" presStyleLbl="node1" presStyleIdx="6" presStyleCnt="8"/>
      <dgm:spPr/>
    </dgm:pt>
    <dgm:pt modelId="{07D1F18A-16F2-4273-8CC3-2E0A5D0D05A0}" type="pres">
      <dgm:prSet presAssocID="{1D118571-6058-469A-9CD6-1E766A135E7A}" presName="parentText" presStyleLbl="node1" presStyleIdx="7" presStyleCnt="8" custScaleY="123902">
        <dgm:presLayoutVars>
          <dgm:chMax val="0"/>
          <dgm:bulletEnabled val="1"/>
        </dgm:presLayoutVars>
      </dgm:prSet>
      <dgm:spPr/>
    </dgm:pt>
    <dgm:pt modelId="{D9DFEE86-1832-4024-8652-854A8C8743C1}" type="pres">
      <dgm:prSet presAssocID="{1D118571-6058-469A-9CD6-1E766A135E7A}" presName="negativeSpace" presStyleCnt="0"/>
      <dgm:spPr/>
    </dgm:pt>
    <dgm:pt modelId="{A2CE442A-DE17-49AB-A9BB-BA2B41FEB2A1}" type="pres">
      <dgm:prSet presAssocID="{1D118571-6058-469A-9CD6-1E766A135E7A}" presName="childText" presStyleLbl="conFgAcc1" presStyleIdx="7" presStyleCnt="8">
        <dgm:presLayoutVars>
          <dgm:bulletEnabled val="1"/>
        </dgm:presLayoutVars>
      </dgm:prSet>
      <dgm:spPr/>
    </dgm:pt>
  </dgm:ptLst>
  <dgm:cxnLst>
    <dgm:cxn modelId="{C298A200-3324-4E34-BEF6-71D99010DD12}" type="presOf" srcId="{9D9E5A35-5053-4B23-AFE7-E8A8A3ABD9ED}" destId="{1E5D5C57-BC92-41A7-9339-8EAB87C2357A}" srcOrd="0" destOrd="1" presId="urn:microsoft.com/office/officeart/2005/8/layout/list1"/>
    <dgm:cxn modelId="{F6E00A03-9D50-4777-A7F9-F40FF16D6C1D}" srcId="{A8E91D32-3019-4475-8B69-CD2585525238}" destId="{1D118571-6058-469A-9CD6-1E766A135E7A}" srcOrd="7" destOrd="0" parTransId="{2BEE3B6C-3663-4C91-AF1C-1AC8558EA2D9}" sibTransId="{D875A3D4-1575-437D-8D88-40F491D008CC}"/>
    <dgm:cxn modelId="{8F2D1305-3C35-4911-9873-9305121221D2}" type="presOf" srcId="{1D118571-6058-469A-9CD6-1E766A135E7A}" destId="{07D1F18A-16F2-4273-8CC3-2E0A5D0D05A0}" srcOrd="1" destOrd="0" presId="urn:microsoft.com/office/officeart/2005/8/layout/list1"/>
    <dgm:cxn modelId="{B6E53708-DCD0-4C83-BC93-09FA78C24F49}" type="presOf" srcId="{9FA32F7C-278F-435E-B745-15E7743E4A95}" destId="{140CEDC8-8A95-49AC-BAB2-512A3B46CE1A}" srcOrd="0" destOrd="0" presId="urn:microsoft.com/office/officeart/2005/8/layout/list1"/>
    <dgm:cxn modelId="{4B935612-C6DC-4FDA-A35B-F9CC56162721}" type="presOf" srcId="{968A39BE-2DB8-452C-8EC0-FB7F9B0D1C11}" destId="{7F9C6A45-A058-43B6-9C5F-2135820F86CE}" srcOrd="0" destOrd="0" presId="urn:microsoft.com/office/officeart/2005/8/layout/list1"/>
    <dgm:cxn modelId="{2B7AC215-761F-409C-BEFB-43BE6097160C}" srcId="{DFBA161E-7947-4CBA-8AAD-188A65937A36}" destId="{2C351B61-AA08-47A8-986B-2D44DB321B6B}" srcOrd="0" destOrd="0" parTransId="{80652731-F9CD-416D-9B1A-D8ACEC53A838}" sibTransId="{0EB68C80-4B3F-40BA-B819-29083C9A44C2}"/>
    <dgm:cxn modelId="{19446A23-4332-4F42-8F17-4B0532267325}" type="presOf" srcId="{B4E8B02B-6604-4C9E-AA4C-657E2EE7E578}" destId="{F2C40A45-440C-481D-877E-73ACD46644A8}" srcOrd="1" destOrd="0" presId="urn:microsoft.com/office/officeart/2005/8/layout/list1"/>
    <dgm:cxn modelId="{CDDBCE24-CFAB-43C1-B4F0-1D4ACA29AF31}" srcId="{67AD69C9-59D4-4710-8EBA-19F77C09F7AE}" destId="{03EFFC6A-AE3A-4CD2-888C-212EFE2A415C}" srcOrd="0" destOrd="0" parTransId="{51FBCA84-B41B-441C-98F8-3A7B24AFF654}" sibTransId="{37071CE3-E018-4666-9944-03725D768857}"/>
    <dgm:cxn modelId="{7A59DE26-E1B8-4CB9-B1A7-BF4E504AB857}" srcId="{A8E91D32-3019-4475-8B69-CD2585525238}" destId="{DFBA161E-7947-4CBA-8AAD-188A65937A36}" srcOrd="1" destOrd="0" parTransId="{5A6EC507-B2E4-4DA1-A67A-55AFF04ECD02}" sibTransId="{69B4A5E7-498E-4389-AE03-956958035BFA}"/>
    <dgm:cxn modelId="{1E28CA39-3E0D-43F2-8AEF-4FB84C7FFC4C}" srcId="{B4E8B02B-6604-4C9E-AA4C-657E2EE7E578}" destId="{3A883BD4-41AB-4046-A09E-78A6CE1FD292}" srcOrd="1" destOrd="0" parTransId="{DB66420B-FA5A-40D3-A639-9C1DFC9524C0}" sibTransId="{0E03444F-D032-4A20-8A59-E223137567A2}"/>
    <dgm:cxn modelId="{BB83913E-3181-40AF-98B4-6F97D939AF7B}" type="presOf" srcId="{B4E8B02B-6604-4C9E-AA4C-657E2EE7E578}" destId="{713B6C09-A5C3-4FB7-A36A-285B4098D715}" srcOrd="0" destOrd="0" presId="urn:microsoft.com/office/officeart/2005/8/layout/list1"/>
    <dgm:cxn modelId="{855B2F40-C68A-436D-B44F-C098D5E9A90D}" srcId="{DFBA161E-7947-4CBA-8AAD-188A65937A36}" destId="{ECA5ECA4-EC89-4F43-9D23-E114FC74977E}" srcOrd="1" destOrd="0" parTransId="{E13470F9-23C1-4615-96D5-580827ACAA03}" sibTransId="{B2752A52-B00F-47A7-A858-D6B5C7FA29B6}"/>
    <dgm:cxn modelId="{0958A55E-D52C-4D98-9A2C-9F8D28CE04B8}" type="presOf" srcId="{03EFFC6A-AE3A-4CD2-888C-212EFE2A415C}" destId="{002EE0F7-8E3C-41B5-A28E-AEEC5C89BB30}" srcOrd="0" destOrd="0" presId="urn:microsoft.com/office/officeart/2005/8/layout/list1"/>
    <dgm:cxn modelId="{EDBE1760-9C2A-4799-BB8B-55D7CDF3536A}" type="presOf" srcId="{DFBA161E-7947-4CBA-8AAD-188A65937A36}" destId="{356E6035-A019-455E-AB7D-7D6AEF3FD14F}" srcOrd="0" destOrd="0" presId="urn:microsoft.com/office/officeart/2005/8/layout/list1"/>
    <dgm:cxn modelId="{8C393361-B955-4CB0-BE84-3B27C1986B9B}" srcId="{A8E91D32-3019-4475-8B69-CD2585525238}" destId="{967355B0-3520-40FF-A4A6-FE67E0F901FA}" srcOrd="2" destOrd="0" parTransId="{190F9E6A-0988-4420-AEAB-9972BA99EAA2}" sibTransId="{7AC3DCED-C8E1-4971-BF84-0536BA8B0312}"/>
    <dgm:cxn modelId="{A3AF8B65-AD0C-44A9-AD17-4D9CF5C7F040}" type="presOf" srcId="{2C351B61-AA08-47A8-986B-2D44DB321B6B}" destId="{99F6BC01-242E-49A0-8833-EAC65579827E}" srcOrd="0" destOrd="0" presId="urn:microsoft.com/office/officeart/2005/8/layout/list1"/>
    <dgm:cxn modelId="{AC4FA246-E5A2-49EC-8350-7952811C5442}" srcId="{968A39BE-2DB8-452C-8EC0-FB7F9B0D1C11}" destId="{9D9E5A35-5053-4B23-AFE7-E8A8A3ABD9ED}" srcOrd="1" destOrd="0" parTransId="{A1F342EA-0BEE-495B-B647-6AC9A05018F8}" sibTransId="{D699D52E-4E6C-4085-9F5E-86139814A115}"/>
    <dgm:cxn modelId="{3EA59B47-DDBC-49A6-BAD6-AEFE17959605}" type="presOf" srcId="{967355B0-3520-40FF-A4A6-FE67E0F901FA}" destId="{7FC4CEAA-CC5B-4B85-8093-68CE8EB2A68C}" srcOrd="0" destOrd="0" presId="urn:microsoft.com/office/officeart/2005/8/layout/list1"/>
    <dgm:cxn modelId="{84A9514B-3FD7-4CBB-9B9E-5C853E727B2F}" type="presOf" srcId="{3A883BD4-41AB-4046-A09E-78A6CE1FD292}" destId="{8D67A561-94DC-4D09-9C8B-6D5E59D1A253}" srcOrd="0" destOrd="1" presId="urn:microsoft.com/office/officeart/2005/8/layout/list1"/>
    <dgm:cxn modelId="{D29AD96C-FA0B-413E-81E5-79EE73AC1D02}" srcId="{967355B0-3520-40FF-A4A6-FE67E0F901FA}" destId="{9FA32F7C-278F-435E-B745-15E7743E4A95}" srcOrd="0" destOrd="0" parTransId="{66332B67-7054-464F-A56A-FF953B47ADF4}" sibTransId="{5EBEECE5-57C3-4553-AC61-3F00AE1AE762}"/>
    <dgm:cxn modelId="{87FABB4F-AEA2-4FEA-ADBB-DE48D2027ECB}" type="presOf" srcId="{67AD69C9-59D4-4710-8EBA-19F77C09F7AE}" destId="{2641AE37-BE1B-4924-8DE3-0B8E9A5B5A3E}" srcOrd="1" destOrd="0" presId="urn:microsoft.com/office/officeart/2005/8/layout/list1"/>
    <dgm:cxn modelId="{588EDC75-BA6B-4F1E-80FB-1D4117D1C84D}" type="presOf" srcId="{A8E91D32-3019-4475-8B69-CD2585525238}" destId="{D880A382-F219-4CD0-8AA0-DDD4B42F1178}" srcOrd="0" destOrd="0" presId="urn:microsoft.com/office/officeart/2005/8/layout/list1"/>
    <dgm:cxn modelId="{C5600D5A-E248-4CB3-958B-2810294FD954}" srcId="{A8E91D32-3019-4475-8B69-CD2585525238}" destId="{67AD69C9-59D4-4710-8EBA-19F77C09F7AE}" srcOrd="0" destOrd="0" parTransId="{7B3B1E3E-53D1-4D67-BE59-C197CE14DFE8}" sibTransId="{8CDFDC67-A4B6-40E7-8DA4-5E7317B21885}"/>
    <dgm:cxn modelId="{AA63377B-5792-4592-9294-81971F22E9D4}" type="presOf" srcId="{5B310052-09F8-4CA9-87FF-9E9A3AE076E5}" destId="{1E5D5C57-BC92-41A7-9339-8EAB87C2357A}" srcOrd="0" destOrd="2" presId="urn:microsoft.com/office/officeart/2005/8/layout/list1"/>
    <dgm:cxn modelId="{F6E1547F-368C-4DDF-BD37-F8E3F2CF47A9}" srcId="{967355B0-3520-40FF-A4A6-FE67E0F901FA}" destId="{36F75895-7C33-4CEB-98E6-75A45F38DAE8}" srcOrd="1" destOrd="0" parTransId="{180380D8-BAFF-4285-92A1-15E521E49DAA}" sibTransId="{D5F56240-DCD4-4505-8FCA-36DDF0D8865D}"/>
    <dgm:cxn modelId="{ED3EFB82-98A8-4C01-874F-77D6D67341F1}" type="presOf" srcId="{967355B0-3520-40FF-A4A6-FE67E0F901FA}" destId="{83687632-3D54-4B27-B548-815AA01ADC95}" srcOrd="1" destOrd="0" presId="urn:microsoft.com/office/officeart/2005/8/layout/list1"/>
    <dgm:cxn modelId="{BFF82F85-2206-47E9-9DE1-7F3384D5A638}" type="presOf" srcId="{443D3DA4-EF25-49B2-AB82-AA873B4AD36A}" destId="{0E64E106-64DF-4CA0-BFBF-6B60881A719F}" srcOrd="1" destOrd="0" presId="urn:microsoft.com/office/officeart/2005/8/layout/list1"/>
    <dgm:cxn modelId="{12302986-661C-4E94-B525-FFB603FF2BEF}" srcId="{A8E91D32-3019-4475-8B69-CD2585525238}" destId="{443D3DA4-EF25-49B2-AB82-AA873B4AD36A}" srcOrd="5" destOrd="0" parTransId="{C26EA4E0-D8A9-448F-A4F2-29EBE21EECDF}" sibTransId="{BA698AD1-6B1D-4BD8-B11F-57D5BE02DE6A}"/>
    <dgm:cxn modelId="{21502097-7B28-4121-B102-C9D3412F2E36}" type="presOf" srcId="{36F75895-7C33-4CEB-98E6-75A45F38DAE8}" destId="{140CEDC8-8A95-49AC-BAB2-512A3B46CE1A}" srcOrd="0" destOrd="1" presId="urn:microsoft.com/office/officeart/2005/8/layout/list1"/>
    <dgm:cxn modelId="{924F41A0-F2DC-4C35-BC97-CF194F93FEAE}" type="presOf" srcId="{C71E1AC3-D6E8-4D73-8398-A71CDFE36D34}" destId="{1E5D5C57-BC92-41A7-9339-8EAB87C2357A}" srcOrd="0" destOrd="0" presId="urn:microsoft.com/office/officeart/2005/8/layout/list1"/>
    <dgm:cxn modelId="{7A3E24A2-02A4-4D27-9AAD-40D460D96634}" type="presOf" srcId="{DFBA161E-7947-4CBA-8AAD-188A65937A36}" destId="{46A93BA9-D1AA-4AE7-999C-7C5376D39B87}" srcOrd="1" destOrd="0" presId="urn:microsoft.com/office/officeart/2005/8/layout/list1"/>
    <dgm:cxn modelId="{CE8BEBA3-4E3A-4CCA-8BDE-2E8BB0D88038}" type="presOf" srcId="{1D118571-6058-469A-9CD6-1E766A135E7A}" destId="{23037711-ECFB-4CB4-A3C1-F2A3A7BF055C}" srcOrd="0" destOrd="0" presId="urn:microsoft.com/office/officeart/2005/8/layout/list1"/>
    <dgm:cxn modelId="{55E24FA5-788D-410B-B3D2-9E87F656BE30}" srcId="{968A39BE-2DB8-452C-8EC0-FB7F9B0D1C11}" destId="{C71E1AC3-D6E8-4D73-8398-A71CDFE36D34}" srcOrd="0" destOrd="0" parTransId="{00A9193A-AD91-4590-9F3A-9E582FCBDB26}" sibTransId="{4FFE409B-FBCA-4AAC-AB1B-A58A8C9E89F9}"/>
    <dgm:cxn modelId="{7A0EBDAE-9987-4EDB-A5AD-2ABEF217055C}" type="presOf" srcId="{CB358338-F2C2-4915-9BA0-7BC01CBF6FC7}" destId="{8D67A561-94DC-4D09-9C8B-6D5E59D1A253}" srcOrd="0" destOrd="0" presId="urn:microsoft.com/office/officeart/2005/8/layout/list1"/>
    <dgm:cxn modelId="{3E62BDB1-4BFA-4037-8A06-35C72A28C7AB}" type="presOf" srcId="{67AD69C9-59D4-4710-8EBA-19F77C09F7AE}" destId="{CD192018-1206-4BE6-80D4-91FE4D818EE6}" srcOrd="0" destOrd="0" presId="urn:microsoft.com/office/officeart/2005/8/layout/list1"/>
    <dgm:cxn modelId="{F0A87AB3-644F-4FBF-9137-8C5F1F32A503}" type="presOf" srcId="{968A39BE-2DB8-452C-8EC0-FB7F9B0D1C11}" destId="{CA4CD528-1DE7-4C7B-B752-8AE67BC6D36E}" srcOrd="1" destOrd="0" presId="urn:microsoft.com/office/officeart/2005/8/layout/list1"/>
    <dgm:cxn modelId="{A73B88B9-3A27-4F0A-867C-DA5E77BE56F0}" srcId="{B4E8B02B-6604-4C9E-AA4C-657E2EE7E578}" destId="{CB358338-F2C2-4915-9BA0-7BC01CBF6FC7}" srcOrd="0" destOrd="0" parTransId="{EEC8C16E-C292-49AF-971B-A9AB4D58F36D}" sibTransId="{925FC403-4F5D-4667-8C13-AC27616291F9}"/>
    <dgm:cxn modelId="{89A068C5-2390-47BD-B6AF-2087B2942C9F}" srcId="{A8E91D32-3019-4475-8B69-CD2585525238}" destId="{968A39BE-2DB8-452C-8EC0-FB7F9B0D1C11}" srcOrd="6" destOrd="0" parTransId="{9717219C-E695-41CA-8845-D7AA041E98BE}" sibTransId="{B75503DB-5EC3-4A59-B1E2-BA2EE40A4F5B}"/>
    <dgm:cxn modelId="{88D3E5CC-AFE5-472C-9C56-E11E03D56DEC}" srcId="{A8E91D32-3019-4475-8B69-CD2585525238}" destId="{B4E8B02B-6604-4C9E-AA4C-657E2EE7E578}" srcOrd="3" destOrd="0" parTransId="{7E0538E1-D7B6-4FA8-AB11-965BAC256270}" sibTransId="{78C73631-5F8B-4369-9C2C-DD46BD1AB26F}"/>
    <dgm:cxn modelId="{B95841E5-9186-471C-81CB-8058A2F684B2}" srcId="{A8E91D32-3019-4475-8B69-CD2585525238}" destId="{4115E8F9-39EA-4D31-A581-4F95BE5A3F6A}" srcOrd="4" destOrd="0" parTransId="{F408AF59-79D9-42EC-A8E3-C88014DD52A7}" sibTransId="{D7A19B6F-F418-4223-9587-5A7E76D5AFCF}"/>
    <dgm:cxn modelId="{9A82F7E7-3378-46FF-ACE7-9F9F9A5CBFCB}" type="presOf" srcId="{443D3DA4-EF25-49B2-AB82-AA873B4AD36A}" destId="{2BA0F505-BA86-486E-A858-0D06624E3F3A}" srcOrd="0" destOrd="0" presId="urn:microsoft.com/office/officeart/2005/8/layout/list1"/>
    <dgm:cxn modelId="{258047EE-176C-4853-BC02-B72A2DFB141C}" type="presOf" srcId="{ECA5ECA4-EC89-4F43-9D23-E114FC74977E}" destId="{99F6BC01-242E-49A0-8833-EAC65579827E}" srcOrd="0" destOrd="1" presId="urn:microsoft.com/office/officeart/2005/8/layout/list1"/>
    <dgm:cxn modelId="{64BF6FF0-F273-4D13-BD12-AFE2070855AD}" srcId="{968A39BE-2DB8-452C-8EC0-FB7F9B0D1C11}" destId="{5B310052-09F8-4CA9-87FF-9E9A3AE076E5}" srcOrd="2" destOrd="0" parTransId="{41BE591B-5826-4537-A5FF-1872CB2118D1}" sibTransId="{DAB161C0-FA6F-4217-B588-E9EA4AA83A36}"/>
    <dgm:cxn modelId="{F909CEF7-D127-4156-9E85-D4F510ED7E29}" type="presOf" srcId="{4115E8F9-39EA-4D31-A581-4F95BE5A3F6A}" destId="{B650C539-F06A-467E-93CB-55648C8B95D1}" srcOrd="1" destOrd="0" presId="urn:microsoft.com/office/officeart/2005/8/layout/list1"/>
    <dgm:cxn modelId="{448C5CFF-E6BA-42B0-B84F-1D5652FAABD9}" type="presOf" srcId="{4115E8F9-39EA-4D31-A581-4F95BE5A3F6A}" destId="{F19BF665-F775-4D83-8980-0A47142D244B}" srcOrd="0" destOrd="0" presId="urn:microsoft.com/office/officeart/2005/8/layout/list1"/>
    <dgm:cxn modelId="{50BCC1DF-E8CC-4F53-98AA-90AF6C85BB0D}" type="presParOf" srcId="{D880A382-F219-4CD0-8AA0-DDD4B42F1178}" destId="{7D2BE108-375F-4F5C-82B6-C0BA0DEB39FD}" srcOrd="0" destOrd="0" presId="urn:microsoft.com/office/officeart/2005/8/layout/list1"/>
    <dgm:cxn modelId="{4FFA07A7-15DC-4CB8-8DF9-8EE6C7AF0821}" type="presParOf" srcId="{7D2BE108-375F-4F5C-82B6-C0BA0DEB39FD}" destId="{CD192018-1206-4BE6-80D4-91FE4D818EE6}" srcOrd="0" destOrd="0" presId="urn:microsoft.com/office/officeart/2005/8/layout/list1"/>
    <dgm:cxn modelId="{BEC3FA9A-406E-44D2-9D40-02CB9EF8472D}" type="presParOf" srcId="{7D2BE108-375F-4F5C-82B6-C0BA0DEB39FD}" destId="{2641AE37-BE1B-4924-8DE3-0B8E9A5B5A3E}" srcOrd="1" destOrd="0" presId="urn:microsoft.com/office/officeart/2005/8/layout/list1"/>
    <dgm:cxn modelId="{0461936B-FE58-449A-BD9E-94A03CAB3D60}" type="presParOf" srcId="{D880A382-F219-4CD0-8AA0-DDD4B42F1178}" destId="{CFF6ED9D-1EF8-43A2-9AF5-F0293C6F6F6A}" srcOrd="1" destOrd="0" presId="urn:microsoft.com/office/officeart/2005/8/layout/list1"/>
    <dgm:cxn modelId="{C66768BE-B990-4A51-8381-FF2F4ABD01C6}" type="presParOf" srcId="{D880A382-F219-4CD0-8AA0-DDD4B42F1178}" destId="{002EE0F7-8E3C-41B5-A28E-AEEC5C89BB30}" srcOrd="2" destOrd="0" presId="urn:microsoft.com/office/officeart/2005/8/layout/list1"/>
    <dgm:cxn modelId="{F45D7B26-809C-474C-8CA6-3606F587B5D0}" type="presParOf" srcId="{D880A382-F219-4CD0-8AA0-DDD4B42F1178}" destId="{AFA4ACDE-40A8-4EC0-AE7D-6715FD7FF8AE}" srcOrd="3" destOrd="0" presId="urn:microsoft.com/office/officeart/2005/8/layout/list1"/>
    <dgm:cxn modelId="{43B488BB-C51A-4DA6-A071-D2679CA227C8}" type="presParOf" srcId="{D880A382-F219-4CD0-8AA0-DDD4B42F1178}" destId="{DE3A9A93-E4A0-42FE-BB9E-164D1B3C1722}" srcOrd="4" destOrd="0" presId="urn:microsoft.com/office/officeart/2005/8/layout/list1"/>
    <dgm:cxn modelId="{20051597-0BA6-46F3-A603-D837ED69A1C2}" type="presParOf" srcId="{DE3A9A93-E4A0-42FE-BB9E-164D1B3C1722}" destId="{356E6035-A019-455E-AB7D-7D6AEF3FD14F}" srcOrd="0" destOrd="0" presId="urn:microsoft.com/office/officeart/2005/8/layout/list1"/>
    <dgm:cxn modelId="{499FE3E1-34CD-4EA8-95F2-9C7FF0EAE8EC}" type="presParOf" srcId="{DE3A9A93-E4A0-42FE-BB9E-164D1B3C1722}" destId="{46A93BA9-D1AA-4AE7-999C-7C5376D39B87}" srcOrd="1" destOrd="0" presId="urn:microsoft.com/office/officeart/2005/8/layout/list1"/>
    <dgm:cxn modelId="{A9026F13-A8BE-4B19-ACAB-C62655AD112A}" type="presParOf" srcId="{D880A382-F219-4CD0-8AA0-DDD4B42F1178}" destId="{0B0B7AF2-77CB-48B9-9077-FEEA281BA4CD}" srcOrd="5" destOrd="0" presId="urn:microsoft.com/office/officeart/2005/8/layout/list1"/>
    <dgm:cxn modelId="{08B2EC2B-7E1B-4665-A16C-54B28F80E7EA}" type="presParOf" srcId="{D880A382-F219-4CD0-8AA0-DDD4B42F1178}" destId="{99F6BC01-242E-49A0-8833-EAC65579827E}" srcOrd="6" destOrd="0" presId="urn:microsoft.com/office/officeart/2005/8/layout/list1"/>
    <dgm:cxn modelId="{DB0451FA-9048-41D8-B456-619C055CC09A}" type="presParOf" srcId="{D880A382-F219-4CD0-8AA0-DDD4B42F1178}" destId="{BCFF62FC-CC6F-4A3A-8015-CFD7C7DC2057}" srcOrd="7" destOrd="0" presId="urn:microsoft.com/office/officeart/2005/8/layout/list1"/>
    <dgm:cxn modelId="{CD18772A-9CC5-45F5-921C-033B9A9889B4}" type="presParOf" srcId="{D880A382-F219-4CD0-8AA0-DDD4B42F1178}" destId="{8D2843AD-00C9-4138-BA7A-5EFE2E4214F8}" srcOrd="8" destOrd="0" presId="urn:microsoft.com/office/officeart/2005/8/layout/list1"/>
    <dgm:cxn modelId="{8CF42761-2264-4769-B29B-6B12AC69AC61}" type="presParOf" srcId="{8D2843AD-00C9-4138-BA7A-5EFE2E4214F8}" destId="{7FC4CEAA-CC5B-4B85-8093-68CE8EB2A68C}" srcOrd="0" destOrd="0" presId="urn:microsoft.com/office/officeart/2005/8/layout/list1"/>
    <dgm:cxn modelId="{0C97B2CE-1A97-4636-82CE-432C2F3AFBDB}" type="presParOf" srcId="{8D2843AD-00C9-4138-BA7A-5EFE2E4214F8}" destId="{83687632-3D54-4B27-B548-815AA01ADC95}" srcOrd="1" destOrd="0" presId="urn:microsoft.com/office/officeart/2005/8/layout/list1"/>
    <dgm:cxn modelId="{3B6639D7-BEB4-43C5-8AAA-9F9675D910B9}" type="presParOf" srcId="{D880A382-F219-4CD0-8AA0-DDD4B42F1178}" destId="{687657B2-6C9E-41DD-B7FF-77FEF442ADF5}" srcOrd="9" destOrd="0" presId="urn:microsoft.com/office/officeart/2005/8/layout/list1"/>
    <dgm:cxn modelId="{B79C988F-29BB-4C3F-B024-75511874C14E}" type="presParOf" srcId="{D880A382-F219-4CD0-8AA0-DDD4B42F1178}" destId="{140CEDC8-8A95-49AC-BAB2-512A3B46CE1A}" srcOrd="10" destOrd="0" presId="urn:microsoft.com/office/officeart/2005/8/layout/list1"/>
    <dgm:cxn modelId="{6CB50020-2FE4-4523-B081-06CF3B67F9EC}" type="presParOf" srcId="{D880A382-F219-4CD0-8AA0-DDD4B42F1178}" destId="{57A259E4-945D-4C16-A0CB-FA353C77D7D9}" srcOrd="11" destOrd="0" presId="urn:microsoft.com/office/officeart/2005/8/layout/list1"/>
    <dgm:cxn modelId="{38CA254D-69AF-424E-BB07-06858F415910}" type="presParOf" srcId="{D880A382-F219-4CD0-8AA0-DDD4B42F1178}" destId="{2E4674CA-37A4-44DA-BC49-66DA73EA5C7F}" srcOrd="12" destOrd="0" presId="urn:microsoft.com/office/officeart/2005/8/layout/list1"/>
    <dgm:cxn modelId="{6A1B4132-E92D-4593-BA18-BC52C2A88621}" type="presParOf" srcId="{2E4674CA-37A4-44DA-BC49-66DA73EA5C7F}" destId="{713B6C09-A5C3-4FB7-A36A-285B4098D715}" srcOrd="0" destOrd="0" presId="urn:microsoft.com/office/officeart/2005/8/layout/list1"/>
    <dgm:cxn modelId="{D3A97C59-B551-4720-BC94-73966D0B82B4}" type="presParOf" srcId="{2E4674CA-37A4-44DA-BC49-66DA73EA5C7F}" destId="{F2C40A45-440C-481D-877E-73ACD46644A8}" srcOrd="1" destOrd="0" presId="urn:microsoft.com/office/officeart/2005/8/layout/list1"/>
    <dgm:cxn modelId="{0F830946-2452-4E18-899E-F1A363849D88}" type="presParOf" srcId="{D880A382-F219-4CD0-8AA0-DDD4B42F1178}" destId="{007B3E83-320C-4B86-A7D8-69A07E6FE336}" srcOrd="13" destOrd="0" presId="urn:microsoft.com/office/officeart/2005/8/layout/list1"/>
    <dgm:cxn modelId="{DDF8193D-7A46-4630-B133-B5F51C937DD4}" type="presParOf" srcId="{D880A382-F219-4CD0-8AA0-DDD4B42F1178}" destId="{8D67A561-94DC-4D09-9C8B-6D5E59D1A253}" srcOrd="14" destOrd="0" presId="urn:microsoft.com/office/officeart/2005/8/layout/list1"/>
    <dgm:cxn modelId="{11ADEFFE-00EC-4C69-88B5-044D3036EAC7}" type="presParOf" srcId="{D880A382-F219-4CD0-8AA0-DDD4B42F1178}" destId="{902CE7E7-28E7-4D3B-BBC0-E5347089132C}" srcOrd="15" destOrd="0" presId="urn:microsoft.com/office/officeart/2005/8/layout/list1"/>
    <dgm:cxn modelId="{91BE8AAF-D035-466D-A242-24BA54E3324F}" type="presParOf" srcId="{D880A382-F219-4CD0-8AA0-DDD4B42F1178}" destId="{ACDFD818-5B63-4FB8-A577-F0F95D57E08E}" srcOrd="16" destOrd="0" presId="urn:microsoft.com/office/officeart/2005/8/layout/list1"/>
    <dgm:cxn modelId="{0961D69A-566B-4849-B0AD-E6DEE56E10BE}" type="presParOf" srcId="{ACDFD818-5B63-4FB8-A577-F0F95D57E08E}" destId="{F19BF665-F775-4D83-8980-0A47142D244B}" srcOrd="0" destOrd="0" presId="urn:microsoft.com/office/officeart/2005/8/layout/list1"/>
    <dgm:cxn modelId="{8FC5761C-FE03-4127-BE08-CFE00AF7FC0C}" type="presParOf" srcId="{ACDFD818-5B63-4FB8-A577-F0F95D57E08E}" destId="{B650C539-F06A-467E-93CB-55648C8B95D1}" srcOrd="1" destOrd="0" presId="urn:microsoft.com/office/officeart/2005/8/layout/list1"/>
    <dgm:cxn modelId="{8BE294EE-245D-4BA0-B5D5-9038AB00A989}" type="presParOf" srcId="{D880A382-F219-4CD0-8AA0-DDD4B42F1178}" destId="{7B5C4663-8D98-4E9F-BF9D-29E57B5352E8}" srcOrd="17" destOrd="0" presId="urn:microsoft.com/office/officeart/2005/8/layout/list1"/>
    <dgm:cxn modelId="{0364F3C5-F31F-4FB0-BD8E-02056D0A7029}" type="presParOf" srcId="{D880A382-F219-4CD0-8AA0-DDD4B42F1178}" destId="{9DAE9F92-A6A7-40A4-A40D-0EA7FBDCB7AE}" srcOrd="18" destOrd="0" presId="urn:microsoft.com/office/officeart/2005/8/layout/list1"/>
    <dgm:cxn modelId="{0F76EA7B-C816-4FC4-82A5-92F25A5C1771}" type="presParOf" srcId="{D880A382-F219-4CD0-8AA0-DDD4B42F1178}" destId="{61E306A8-0DE0-43A5-B333-833C43D8DE69}" srcOrd="19" destOrd="0" presId="urn:microsoft.com/office/officeart/2005/8/layout/list1"/>
    <dgm:cxn modelId="{3AB50CAA-0EDC-4CAD-A55C-E5C2BC6D068C}" type="presParOf" srcId="{D880A382-F219-4CD0-8AA0-DDD4B42F1178}" destId="{A95C40C9-E171-4AAD-813F-503D0AA54425}" srcOrd="20" destOrd="0" presId="urn:microsoft.com/office/officeart/2005/8/layout/list1"/>
    <dgm:cxn modelId="{1D4A0488-8733-4C0A-8AA6-04876B61C210}" type="presParOf" srcId="{A95C40C9-E171-4AAD-813F-503D0AA54425}" destId="{2BA0F505-BA86-486E-A858-0D06624E3F3A}" srcOrd="0" destOrd="0" presId="urn:microsoft.com/office/officeart/2005/8/layout/list1"/>
    <dgm:cxn modelId="{DC54AB83-A64B-412C-ADC6-8E15830CBEEA}" type="presParOf" srcId="{A95C40C9-E171-4AAD-813F-503D0AA54425}" destId="{0E64E106-64DF-4CA0-BFBF-6B60881A719F}" srcOrd="1" destOrd="0" presId="urn:microsoft.com/office/officeart/2005/8/layout/list1"/>
    <dgm:cxn modelId="{DFBA29C3-B9A6-4870-BE62-E25A41CC0187}" type="presParOf" srcId="{D880A382-F219-4CD0-8AA0-DDD4B42F1178}" destId="{11FBEF35-3A2A-4409-95F3-EE48C715552A}" srcOrd="21" destOrd="0" presId="urn:microsoft.com/office/officeart/2005/8/layout/list1"/>
    <dgm:cxn modelId="{CCF71606-7552-4D04-AC77-5E5A1F4EF06D}" type="presParOf" srcId="{D880A382-F219-4CD0-8AA0-DDD4B42F1178}" destId="{811A8CDC-B1ED-4DF4-AF48-918DEE10A9FB}" srcOrd="22" destOrd="0" presId="urn:microsoft.com/office/officeart/2005/8/layout/list1"/>
    <dgm:cxn modelId="{C12A50ED-CB4B-4F47-9378-AAC5E262B83E}" type="presParOf" srcId="{D880A382-F219-4CD0-8AA0-DDD4B42F1178}" destId="{9C2495F8-7002-408F-BE26-0A3617418E1C}" srcOrd="23" destOrd="0" presId="urn:microsoft.com/office/officeart/2005/8/layout/list1"/>
    <dgm:cxn modelId="{654E21AF-5D58-4F04-A16E-093361C65EEC}" type="presParOf" srcId="{D880A382-F219-4CD0-8AA0-DDD4B42F1178}" destId="{1B584902-610B-419A-9C1A-E2A272FEC285}" srcOrd="24" destOrd="0" presId="urn:microsoft.com/office/officeart/2005/8/layout/list1"/>
    <dgm:cxn modelId="{D68AE086-C13C-420D-A4F5-49398B891A20}" type="presParOf" srcId="{1B584902-610B-419A-9C1A-E2A272FEC285}" destId="{7F9C6A45-A058-43B6-9C5F-2135820F86CE}" srcOrd="0" destOrd="0" presId="urn:microsoft.com/office/officeart/2005/8/layout/list1"/>
    <dgm:cxn modelId="{E8CE2C18-B10E-43DD-8635-FD581A99EB86}" type="presParOf" srcId="{1B584902-610B-419A-9C1A-E2A272FEC285}" destId="{CA4CD528-1DE7-4C7B-B752-8AE67BC6D36E}" srcOrd="1" destOrd="0" presId="urn:microsoft.com/office/officeart/2005/8/layout/list1"/>
    <dgm:cxn modelId="{C1BD5C8F-FFF9-4FAB-B504-715D9050818C}" type="presParOf" srcId="{D880A382-F219-4CD0-8AA0-DDD4B42F1178}" destId="{D41D067D-C748-4336-A3C4-D697B1D29E77}" srcOrd="25" destOrd="0" presId="urn:microsoft.com/office/officeart/2005/8/layout/list1"/>
    <dgm:cxn modelId="{2B50F9F8-505A-45D9-84FF-9CB7B6760095}" type="presParOf" srcId="{D880A382-F219-4CD0-8AA0-DDD4B42F1178}" destId="{1E5D5C57-BC92-41A7-9339-8EAB87C2357A}" srcOrd="26" destOrd="0" presId="urn:microsoft.com/office/officeart/2005/8/layout/list1"/>
    <dgm:cxn modelId="{0CA8BB85-B417-4AD7-AEC8-B0AF495086EB}" type="presParOf" srcId="{D880A382-F219-4CD0-8AA0-DDD4B42F1178}" destId="{93D43147-C157-4B9B-A1B6-E9AEDA6DAF38}" srcOrd="27" destOrd="0" presId="urn:microsoft.com/office/officeart/2005/8/layout/list1"/>
    <dgm:cxn modelId="{6EBDB56B-8C05-43FF-AFDC-06797393B568}" type="presParOf" srcId="{D880A382-F219-4CD0-8AA0-DDD4B42F1178}" destId="{D94D4D0B-82D2-4BCF-89E2-5328F56C8F45}" srcOrd="28" destOrd="0" presId="urn:microsoft.com/office/officeart/2005/8/layout/list1"/>
    <dgm:cxn modelId="{636CD4ED-BDEC-4B60-82B7-41C492D13D76}" type="presParOf" srcId="{D94D4D0B-82D2-4BCF-89E2-5328F56C8F45}" destId="{23037711-ECFB-4CB4-A3C1-F2A3A7BF055C}" srcOrd="0" destOrd="0" presId="urn:microsoft.com/office/officeart/2005/8/layout/list1"/>
    <dgm:cxn modelId="{64768B7B-F432-4DB7-9929-97A427ACDB98}" type="presParOf" srcId="{D94D4D0B-82D2-4BCF-89E2-5328F56C8F45}" destId="{07D1F18A-16F2-4273-8CC3-2E0A5D0D05A0}" srcOrd="1" destOrd="0" presId="urn:microsoft.com/office/officeart/2005/8/layout/list1"/>
    <dgm:cxn modelId="{42F6A187-D154-4C7E-88E9-8E5BB41E28DA}" type="presParOf" srcId="{D880A382-F219-4CD0-8AA0-DDD4B42F1178}" destId="{D9DFEE86-1832-4024-8652-854A8C8743C1}" srcOrd="29" destOrd="0" presId="urn:microsoft.com/office/officeart/2005/8/layout/list1"/>
    <dgm:cxn modelId="{E2B7159C-8441-4BBD-9882-0538E1673AC2}" type="presParOf" srcId="{D880A382-F219-4CD0-8AA0-DDD4B42F1178}" destId="{A2CE442A-DE17-49AB-A9BB-BA2B41FEB2A1}" srcOrd="3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8AAA03-9C60-43F7-8BBA-A6F09C785D5A}">
      <dsp:nvSpPr>
        <dsp:cNvPr id="0" name=""/>
        <dsp:cNvSpPr/>
      </dsp:nvSpPr>
      <dsp:spPr>
        <a:xfrm>
          <a:off x="460905" y="1047"/>
          <a:ext cx="3479899" cy="2087939"/>
        </a:xfrm>
        <a:prstGeom prst="rect">
          <a:avLst/>
        </a:prstGeom>
        <a:solidFill>
          <a:schemeClr val="accent6"/>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There will be no guaranteed minutes per game; however, it is our intention that playing time will balance out over the course of the season.</a:t>
          </a:r>
        </a:p>
      </dsp:txBody>
      <dsp:txXfrm>
        <a:off x="460905" y="1047"/>
        <a:ext cx="3479899" cy="2087939"/>
      </dsp:txXfrm>
    </dsp:sp>
    <dsp:sp modelId="{C9DE307C-BC84-4989-B751-F866CE845904}">
      <dsp:nvSpPr>
        <dsp:cNvPr id="0" name=""/>
        <dsp:cNvSpPr/>
      </dsp:nvSpPr>
      <dsp:spPr>
        <a:xfrm>
          <a:off x="4288794" y="1047"/>
          <a:ext cx="3479899" cy="2087939"/>
        </a:xfrm>
        <a:prstGeom prst="rect">
          <a:avLst/>
        </a:prstGeom>
        <a:solidFill>
          <a:schemeClr val="accent6"/>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As players move from 4th to 8th grade, more emphasis will be placed on competing for playing time. </a:t>
          </a:r>
        </a:p>
      </dsp:txBody>
      <dsp:txXfrm>
        <a:off x="4288794" y="1047"/>
        <a:ext cx="3479899" cy="2087939"/>
      </dsp:txXfrm>
    </dsp:sp>
    <dsp:sp modelId="{8CF4E283-737C-4285-9472-7133A18B5980}">
      <dsp:nvSpPr>
        <dsp:cNvPr id="0" name=""/>
        <dsp:cNvSpPr/>
      </dsp:nvSpPr>
      <dsp:spPr>
        <a:xfrm>
          <a:off x="460905" y="2436976"/>
          <a:ext cx="3479899" cy="2087939"/>
        </a:xfrm>
        <a:prstGeom prst="rect">
          <a:avLst/>
        </a:prstGeom>
        <a:solidFill>
          <a:schemeClr val="accent6"/>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Playing time will vary by individual player according to his practice time, attitude, ability, progress, demonstrated commitment to the team, and compatibility with the needs of the team versus the competition.</a:t>
          </a:r>
        </a:p>
      </dsp:txBody>
      <dsp:txXfrm>
        <a:off x="460905" y="2436976"/>
        <a:ext cx="3479899" cy="2087939"/>
      </dsp:txXfrm>
    </dsp:sp>
    <dsp:sp modelId="{B2973122-E783-41B6-8583-D6226AA4D848}">
      <dsp:nvSpPr>
        <dsp:cNvPr id="0" name=""/>
        <dsp:cNvSpPr/>
      </dsp:nvSpPr>
      <dsp:spPr>
        <a:xfrm>
          <a:off x="4288794" y="2436976"/>
          <a:ext cx="3479899" cy="2087939"/>
        </a:xfrm>
        <a:prstGeom prst="rect">
          <a:avLst/>
        </a:prstGeom>
        <a:solidFill>
          <a:schemeClr val="accent6"/>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Coaches are encouraged to start different lineups so that all players get starting experience.</a:t>
          </a:r>
        </a:p>
      </dsp:txBody>
      <dsp:txXfrm>
        <a:off x="4288794" y="2436976"/>
        <a:ext cx="3479899" cy="20879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29B1AE-DB56-492E-ABB2-6A47BB3F5AD8}">
      <dsp:nvSpPr>
        <dsp:cNvPr id="0" name=""/>
        <dsp:cNvSpPr/>
      </dsp:nvSpPr>
      <dsp:spPr>
        <a:xfrm>
          <a:off x="0" y="552"/>
          <a:ext cx="82296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98EEB9-C15C-4FE9-80C1-263A89097A01}">
      <dsp:nvSpPr>
        <dsp:cNvPr id="0" name=""/>
        <dsp:cNvSpPr/>
      </dsp:nvSpPr>
      <dsp:spPr>
        <a:xfrm>
          <a:off x="0" y="552"/>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We ask that you prioritize JCATS as the primary sport in the Winter</a:t>
          </a:r>
        </a:p>
      </dsp:txBody>
      <dsp:txXfrm>
        <a:off x="0" y="552"/>
        <a:ext cx="8229600" cy="646408"/>
      </dsp:txXfrm>
    </dsp:sp>
    <dsp:sp modelId="{CF95883C-AC4D-4912-AD56-7F96AD663F92}">
      <dsp:nvSpPr>
        <dsp:cNvPr id="0" name=""/>
        <dsp:cNvSpPr/>
      </dsp:nvSpPr>
      <dsp:spPr>
        <a:xfrm>
          <a:off x="0" y="646960"/>
          <a:ext cx="82296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BDF53C-7187-4112-A0FD-D54B9A862B32}">
      <dsp:nvSpPr>
        <dsp:cNvPr id="0" name=""/>
        <dsp:cNvSpPr/>
      </dsp:nvSpPr>
      <dsp:spPr>
        <a:xfrm>
          <a:off x="0" y="646960"/>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We support multi-sport athletes</a:t>
          </a:r>
        </a:p>
      </dsp:txBody>
      <dsp:txXfrm>
        <a:off x="0" y="646960"/>
        <a:ext cx="8229600" cy="646408"/>
      </dsp:txXfrm>
    </dsp:sp>
    <dsp:sp modelId="{38DC4BB7-74F4-4C3C-BD49-ED6571A04BBF}">
      <dsp:nvSpPr>
        <dsp:cNvPr id="0" name=""/>
        <dsp:cNvSpPr/>
      </dsp:nvSpPr>
      <dsp:spPr>
        <a:xfrm>
          <a:off x="0" y="1293369"/>
          <a:ext cx="82296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487C2D-5F08-410B-B4AB-488F3CC2FBC5}">
      <dsp:nvSpPr>
        <dsp:cNvPr id="0" name=""/>
        <dsp:cNvSpPr/>
      </dsp:nvSpPr>
      <dsp:spPr>
        <a:xfrm>
          <a:off x="0" y="1293369"/>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We support Middle School Basketball Teams</a:t>
          </a:r>
        </a:p>
      </dsp:txBody>
      <dsp:txXfrm>
        <a:off x="0" y="1293369"/>
        <a:ext cx="8229600" cy="646408"/>
      </dsp:txXfrm>
    </dsp:sp>
    <dsp:sp modelId="{B0D83E0A-B50A-450E-8926-A75291528AE9}">
      <dsp:nvSpPr>
        <dsp:cNvPr id="0" name=""/>
        <dsp:cNvSpPr/>
      </dsp:nvSpPr>
      <dsp:spPr>
        <a:xfrm>
          <a:off x="0" y="1939777"/>
          <a:ext cx="82296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FFFB9C-4E83-467F-8C26-576772EAACCE}">
      <dsp:nvSpPr>
        <dsp:cNvPr id="0" name=""/>
        <dsp:cNvSpPr/>
      </dsp:nvSpPr>
      <dsp:spPr>
        <a:xfrm>
          <a:off x="0" y="1939777"/>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We support family vacations</a:t>
          </a:r>
        </a:p>
      </dsp:txBody>
      <dsp:txXfrm>
        <a:off x="0" y="1939777"/>
        <a:ext cx="8229600" cy="646408"/>
      </dsp:txXfrm>
    </dsp:sp>
    <dsp:sp modelId="{DC1CC011-3331-4FCF-974A-C0DFC6F0474D}">
      <dsp:nvSpPr>
        <dsp:cNvPr id="0" name=""/>
        <dsp:cNvSpPr/>
      </dsp:nvSpPr>
      <dsp:spPr>
        <a:xfrm>
          <a:off x="0" y="2586185"/>
          <a:ext cx="82296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EFDC9-5DC2-42CA-9B34-B8009D068A86}">
      <dsp:nvSpPr>
        <dsp:cNvPr id="0" name=""/>
        <dsp:cNvSpPr/>
      </dsp:nvSpPr>
      <dsp:spPr>
        <a:xfrm>
          <a:off x="0" y="2586185"/>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We support school activities – Band, Choir, etc.</a:t>
          </a:r>
        </a:p>
      </dsp:txBody>
      <dsp:txXfrm>
        <a:off x="0" y="2586185"/>
        <a:ext cx="8229600" cy="646408"/>
      </dsp:txXfrm>
    </dsp:sp>
    <dsp:sp modelId="{4AA73775-2E30-43BF-9586-8DBE6E8D828B}">
      <dsp:nvSpPr>
        <dsp:cNvPr id="0" name=""/>
        <dsp:cNvSpPr/>
      </dsp:nvSpPr>
      <dsp:spPr>
        <a:xfrm>
          <a:off x="0" y="3232593"/>
          <a:ext cx="82296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162A86-F157-4CC8-A674-D88579A95556}">
      <dsp:nvSpPr>
        <dsp:cNvPr id="0" name=""/>
        <dsp:cNvSpPr/>
      </dsp:nvSpPr>
      <dsp:spPr>
        <a:xfrm>
          <a:off x="0" y="3232593"/>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School activities come first!</a:t>
          </a:r>
        </a:p>
      </dsp:txBody>
      <dsp:txXfrm>
        <a:off x="0" y="3232593"/>
        <a:ext cx="8229600" cy="646408"/>
      </dsp:txXfrm>
    </dsp:sp>
    <dsp:sp modelId="{83333E3D-87B0-4B3F-AE3F-79C11B339A6D}">
      <dsp:nvSpPr>
        <dsp:cNvPr id="0" name=""/>
        <dsp:cNvSpPr/>
      </dsp:nvSpPr>
      <dsp:spPr>
        <a:xfrm>
          <a:off x="0" y="3879002"/>
          <a:ext cx="82296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1E25CD-7830-49C5-ABD5-0FDDFAFB393D}">
      <dsp:nvSpPr>
        <dsp:cNvPr id="0" name=""/>
        <dsp:cNvSpPr/>
      </dsp:nvSpPr>
      <dsp:spPr>
        <a:xfrm>
          <a:off x="0" y="3879002"/>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If he is sick, rest and stay home</a:t>
          </a:r>
        </a:p>
      </dsp:txBody>
      <dsp:txXfrm>
        <a:off x="0" y="3879002"/>
        <a:ext cx="8229600" cy="6464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2EE0F7-8E3C-41B5-A28E-AEEC5C89BB30}">
      <dsp:nvSpPr>
        <dsp:cNvPr id="0" name=""/>
        <dsp:cNvSpPr/>
      </dsp:nvSpPr>
      <dsp:spPr>
        <a:xfrm>
          <a:off x="0" y="126224"/>
          <a:ext cx="8229600" cy="401625"/>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8708" tIns="104140" rIns="638708"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t>4th grade 4:30 pm </a:t>
          </a:r>
          <a:r>
            <a:rPr lang="en-US" sz="1400" kern="1200"/>
            <a:t>– 6:00 </a:t>
          </a:r>
          <a:r>
            <a:rPr lang="en-US" sz="1400" kern="1200" dirty="0"/>
            <a:t>pm </a:t>
          </a:r>
        </a:p>
      </dsp:txBody>
      <dsp:txXfrm>
        <a:off x="0" y="126224"/>
        <a:ext cx="8229600" cy="401625"/>
      </dsp:txXfrm>
    </dsp:sp>
    <dsp:sp modelId="{2641AE37-BE1B-4924-8DE3-0B8E9A5B5A3E}">
      <dsp:nvSpPr>
        <dsp:cNvPr id="0" name=""/>
        <dsp:cNvSpPr/>
      </dsp:nvSpPr>
      <dsp:spPr>
        <a:xfrm>
          <a:off x="411480" y="17145"/>
          <a:ext cx="5760720" cy="182879"/>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Sunday, October 15</a:t>
          </a:r>
          <a:r>
            <a:rPr lang="en-US" sz="1400" b="1" kern="1200" baseline="30000" dirty="0"/>
            <a:t>th</a:t>
          </a:r>
          <a:r>
            <a:rPr lang="en-US" sz="1400" kern="1200" dirty="0"/>
            <a:t> </a:t>
          </a:r>
        </a:p>
      </dsp:txBody>
      <dsp:txXfrm>
        <a:off x="420407" y="26072"/>
        <a:ext cx="5742866" cy="165025"/>
      </dsp:txXfrm>
    </dsp:sp>
    <dsp:sp modelId="{99F6BC01-242E-49A0-8833-EAC65579827E}">
      <dsp:nvSpPr>
        <dsp:cNvPr id="0" name=""/>
        <dsp:cNvSpPr/>
      </dsp:nvSpPr>
      <dsp:spPr>
        <a:xfrm>
          <a:off x="0" y="663929"/>
          <a:ext cx="8229600" cy="630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8708" tIns="104140" rIns="638708"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t>5th grade 6:30 pm – 7:45 pm </a:t>
          </a:r>
        </a:p>
        <a:p>
          <a:pPr marL="114300" lvl="1" indent="-114300" algn="l" defTabSz="622300">
            <a:lnSpc>
              <a:spcPct val="90000"/>
            </a:lnSpc>
            <a:spcBef>
              <a:spcPct val="0"/>
            </a:spcBef>
            <a:spcAft>
              <a:spcPct val="15000"/>
            </a:spcAft>
            <a:buChar char="•"/>
          </a:pPr>
          <a:r>
            <a:rPr lang="en-US" sz="1400" kern="1200" dirty="0"/>
            <a:t>7th grade 8:15 pm – 9:30 pm</a:t>
          </a:r>
        </a:p>
      </dsp:txBody>
      <dsp:txXfrm>
        <a:off x="0" y="663929"/>
        <a:ext cx="8229600" cy="630000"/>
      </dsp:txXfrm>
    </dsp:sp>
    <dsp:sp modelId="{46A93BA9-D1AA-4AE7-999C-7C5376D39B87}">
      <dsp:nvSpPr>
        <dsp:cNvPr id="0" name=""/>
        <dsp:cNvSpPr/>
      </dsp:nvSpPr>
      <dsp:spPr>
        <a:xfrm>
          <a:off x="411480" y="554849"/>
          <a:ext cx="5760720" cy="182879"/>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Monday, October 16th &amp; Tuesday, October 17th</a:t>
          </a:r>
          <a:endParaRPr lang="en-US" sz="1400" kern="1200" dirty="0"/>
        </a:p>
      </dsp:txBody>
      <dsp:txXfrm>
        <a:off x="420407" y="563776"/>
        <a:ext cx="5742866" cy="165025"/>
      </dsp:txXfrm>
    </dsp:sp>
    <dsp:sp modelId="{140CEDC8-8A95-49AC-BAB2-512A3B46CE1A}">
      <dsp:nvSpPr>
        <dsp:cNvPr id="0" name=""/>
        <dsp:cNvSpPr/>
      </dsp:nvSpPr>
      <dsp:spPr>
        <a:xfrm>
          <a:off x="0" y="1430008"/>
          <a:ext cx="8229600" cy="630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8708" tIns="104140" rIns="638708"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t>6th grade 6:30 pm – 7:45 pm</a:t>
          </a:r>
        </a:p>
        <a:p>
          <a:pPr marL="114300" lvl="1" indent="-114300" algn="l" defTabSz="622300">
            <a:lnSpc>
              <a:spcPct val="90000"/>
            </a:lnSpc>
            <a:spcBef>
              <a:spcPct val="0"/>
            </a:spcBef>
            <a:spcAft>
              <a:spcPct val="15000"/>
            </a:spcAft>
            <a:buChar char="•"/>
          </a:pPr>
          <a:r>
            <a:rPr lang="en-US" sz="1400" kern="1200" dirty="0"/>
            <a:t>8th grade 8:15 pm – 9:30 pm</a:t>
          </a:r>
        </a:p>
      </dsp:txBody>
      <dsp:txXfrm>
        <a:off x="0" y="1430008"/>
        <a:ext cx="8229600" cy="630000"/>
      </dsp:txXfrm>
    </dsp:sp>
    <dsp:sp modelId="{83687632-3D54-4B27-B548-815AA01ADC95}">
      <dsp:nvSpPr>
        <dsp:cNvPr id="0" name=""/>
        <dsp:cNvSpPr/>
      </dsp:nvSpPr>
      <dsp:spPr>
        <a:xfrm>
          <a:off x="411480" y="1320929"/>
          <a:ext cx="5760720" cy="182879"/>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Wednesday, October 18th &amp; Thursday, October 19th</a:t>
          </a:r>
          <a:endParaRPr lang="en-US" sz="1400" kern="1200" dirty="0"/>
        </a:p>
      </dsp:txBody>
      <dsp:txXfrm>
        <a:off x="420407" y="1329856"/>
        <a:ext cx="5742866" cy="165025"/>
      </dsp:txXfrm>
    </dsp:sp>
    <dsp:sp modelId="{8D67A561-94DC-4D09-9C8B-6D5E59D1A253}">
      <dsp:nvSpPr>
        <dsp:cNvPr id="0" name=""/>
        <dsp:cNvSpPr/>
      </dsp:nvSpPr>
      <dsp:spPr>
        <a:xfrm>
          <a:off x="0" y="2196088"/>
          <a:ext cx="8229600" cy="630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8708" tIns="104140" rIns="638708"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t>LHS Field House (4</a:t>
          </a:r>
          <a:r>
            <a:rPr lang="en-US" sz="1400" kern="1200" baseline="30000" dirty="0"/>
            <a:t>th</a:t>
          </a:r>
          <a:r>
            <a:rPr lang="en-US" sz="1400" kern="1200" dirty="0"/>
            <a:t> Grade – Canlan Libertyville)</a:t>
          </a:r>
        </a:p>
        <a:p>
          <a:pPr marL="114300" lvl="1" indent="-114300" algn="l" defTabSz="622300">
            <a:lnSpc>
              <a:spcPct val="90000"/>
            </a:lnSpc>
            <a:spcBef>
              <a:spcPct val="0"/>
            </a:spcBef>
            <a:spcAft>
              <a:spcPct val="15000"/>
            </a:spcAft>
            <a:buChar char="•"/>
          </a:pPr>
          <a:r>
            <a:rPr lang="en-US" sz="1400" b="1" kern="1200" dirty="0"/>
            <a:t>Please Arrive 15 Minutes Early on the first day to pick up your pinnie</a:t>
          </a:r>
          <a:endParaRPr lang="en-US" sz="1400" kern="1200" dirty="0"/>
        </a:p>
      </dsp:txBody>
      <dsp:txXfrm>
        <a:off x="0" y="2196088"/>
        <a:ext cx="8229600" cy="630000"/>
      </dsp:txXfrm>
    </dsp:sp>
    <dsp:sp modelId="{F2C40A45-440C-481D-877E-73ACD46644A8}">
      <dsp:nvSpPr>
        <dsp:cNvPr id="0" name=""/>
        <dsp:cNvSpPr/>
      </dsp:nvSpPr>
      <dsp:spPr>
        <a:xfrm>
          <a:off x="411480" y="2087008"/>
          <a:ext cx="5760720" cy="182879"/>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Location:</a:t>
          </a:r>
          <a:endParaRPr lang="en-US" sz="1400" kern="1200" dirty="0"/>
        </a:p>
      </dsp:txBody>
      <dsp:txXfrm>
        <a:off x="420407" y="2095935"/>
        <a:ext cx="5742866" cy="165025"/>
      </dsp:txXfrm>
    </dsp:sp>
    <dsp:sp modelId="{9DAE9F92-A6A7-40A4-A40D-0EA7FBDCB7AE}">
      <dsp:nvSpPr>
        <dsp:cNvPr id="0" name=""/>
        <dsp:cNvSpPr/>
      </dsp:nvSpPr>
      <dsp:spPr>
        <a:xfrm>
          <a:off x="0" y="2926888"/>
          <a:ext cx="8229600" cy="126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650C539-F06A-467E-93CB-55648C8B95D1}">
      <dsp:nvSpPr>
        <dsp:cNvPr id="0" name=""/>
        <dsp:cNvSpPr/>
      </dsp:nvSpPr>
      <dsp:spPr>
        <a:xfrm>
          <a:off x="411480" y="2853088"/>
          <a:ext cx="5760720" cy="147600"/>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The Boys MUST wear their Pinnie (Provided on the 1</a:t>
          </a:r>
          <a:r>
            <a:rPr lang="en-US" sz="1400" b="1" kern="1200" baseline="30000" dirty="0"/>
            <a:t>st</a:t>
          </a:r>
          <a:r>
            <a:rPr lang="en-US" sz="1400" b="1" kern="1200" dirty="0"/>
            <a:t> Night of Tryouts)</a:t>
          </a:r>
        </a:p>
      </dsp:txBody>
      <dsp:txXfrm>
        <a:off x="418685" y="2860293"/>
        <a:ext cx="5746310" cy="133190"/>
      </dsp:txXfrm>
    </dsp:sp>
    <dsp:sp modelId="{811A8CDC-B1ED-4DF4-AF48-918DEE10A9FB}">
      <dsp:nvSpPr>
        <dsp:cNvPr id="0" name=""/>
        <dsp:cNvSpPr/>
      </dsp:nvSpPr>
      <dsp:spPr>
        <a:xfrm>
          <a:off x="0" y="3153688"/>
          <a:ext cx="8229600" cy="126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0E64E106-64DF-4CA0-BFBF-6B60881A719F}">
      <dsp:nvSpPr>
        <dsp:cNvPr id="0" name=""/>
        <dsp:cNvSpPr/>
      </dsp:nvSpPr>
      <dsp:spPr>
        <a:xfrm>
          <a:off x="411480" y="3079888"/>
          <a:ext cx="5760720" cy="147600"/>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The Pinnie is their Tryout Number</a:t>
          </a:r>
        </a:p>
      </dsp:txBody>
      <dsp:txXfrm>
        <a:off x="418685" y="3087093"/>
        <a:ext cx="5746310" cy="133190"/>
      </dsp:txXfrm>
    </dsp:sp>
    <dsp:sp modelId="{1E5D5C57-BC92-41A7-9339-8EAB87C2357A}">
      <dsp:nvSpPr>
        <dsp:cNvPr id="0" name=""/>
        <dsp:cNvSpPr/>
      </dsp:nvSpPr>
      <dsp:spPr>
        <a:xfrm>
          <a:off x="0" y="3380488"/>
          <a:ext cx="8229600" cy="86625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8708" tIns="104140" rIns="638708"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t>Please write name on Basketball</a:t>
          </a:r>
        </a:p>
        <a:p>
          <a:pPr marL="114300" lvl="1" indent="-114300" algn="l" defTabSz="622300">
            <a:lnSpc>
              <a:spcPct val="90000"/>
            </a:lnSpc>
            <a:spcBef>
              <a:spcPct val="0"/>
            </a:spcBef>
            <a:spcAft>
              <a:spcPct val="15000"/>
            </a:spcAft>
            <a:buChar char="•"/>
          </a:pPr>
          <a:r>
            <a:rPr lang="en-US" sz="1400" kern="1200" dirty="0"/>
            <a:t>4</a:t>
          </a:r>
          <a:r>
            <a:rPr lang="en-US" sz="1400" kern="1200" baseline="30000" dirty="0"/>
            <a:t>th</a:t>
          </a:r>
          <a:r>
            <a:rPr lang="en-US" sz="1400" kern="1200" dirty="0"/>
            <a:t> and 5th Grade 28.5 / 6</a:t>
          </a:r>
          <a:r>
            <a:rPr lang="en-US" sz="1400" kern="1200" baseline="30000" dirty="0"/>
            <a:t>th</a:t>
          </a:r>
          <a:r>
            <a:rPr lang="en-US" sz="1400" kern="1200" dirty="0"/>
            <a:t> – 8</a:t>
          </a:r>
          <a:r>
            <a:rPr lang="en-US" sz="1400" kern="1200" baseline="30000" dirty="0"/>
            <a:t>th</a:t>
          </a:r>
          <a:r>
            <a:rPr lang="en-US" sz="1400" kern="1200" dirty="0"/>
            <a:t> Grade 29.5</a:t>
          </a:r>
        </a:p>
        <a:p>
          <a:pPr marL="114300" lvl="1" indent="-114300" algn="l" defTabSz="622300">
            <a:lnSpc>
              <a:spcPct val="90000"/>
            </a:lnSpc>
            <a:spcBef>
              <a:spcPct val="0"/>
            </a:spcBef>
            <a:spcAft>
              <a:spcPct val="15000"/>
            </a:spcAft>
            <a:buChar char="•"/>
          </a:pPr>
          <a:r>
            <a:rPr lang="en-US" sz="1400" kern="1200"/>
            <a:t>Preferred Ball:  Wilson Evolution (Not Mandatory)</a:t>
          </a:r>
        </a:p>
      </dsp:txBody>
      <dsp:txXfrm>
        <a:off x="0" y="3380488"/>
        <a:ext cx="8229600" cy="866250"/>
      </dsp:txXfrm>
    </dsp:sp>
    <dsp:sp modelId="{CA4CD528-1DE7-4C7B-B752-8AE67BC6D36E}">
      <dsp:nvSpPr>
        <dsp:cNvPr id="0" name=""/>
        <dsp:cNvSpPr/>
      </dsp:nvSpPr>
      <dsp:spPr>
        <a:xfrm>
          <a:off x="411480" y="3306688"/>
          <a:ext cx="5760720" cy="147600"/>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Basketball</a:t>
          </a:r>
        </a:p>
      </dsp:txBody>
      <dsp:txXfrm>
        <a:off x="418685" y="3313893"/>
        <a:ext cx="5746310" cy="133190"/>
      </dsp:txXfrm>
    </dsp:sp>
    <dsp:sp modelId="{A2CE442A-DE17-49AB-A9BB-BA2B41FEB2A1}">
      <dsp:nvSpPr>
        <dsp:cNvPr id="0" name=""/>
        <dsp:cNvSpPr/>
      </dsp:nvSpPr>
      <dsp:spPr>
        <a:xfrm>
          <a:off x="0" y="4382817"/>
          <a:ext cx="8229600" cy="126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07D1F18A-16F2-4273-8CC3-2E0A5D0D05A0}">
      <dsp:nvSpPr>
        <dsp:cNvPr id="0" name=""/>
        <dsp:cNvSpPr/>
      </dsp:nvSpPr>
      <dsp:spPr>
        <a:xfrm>
          <a:off x="411480" y="4273738"/>
          <a:ext cx="5760720" cy="182879"/>
        </a:xfrm>
        <a:prstGeom prst="roundRect">
          <a:avLst/>
        </a:prstGeom>
        <a:solidFill>
          <a:schemeClr val="accent6">
            <a:lumMod val="75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622300">
            <a:lnSpc>
              <a:spcPct val="90000"/>
            </a:lnSpc>
            <a:spcBef>
              <a:spcPct val="0"/>
            </a:spcBef>
            <a:spcAft>
              <a:spcPct val="35000"/>
            </a:spcAft>
            <a:buNone/>
          </a:pPr>
          <a:r>
            <a:rPr lang="en-US" sz="1400" b="1" kern="1200" dirty="0"/>
            <a:t>Players must enter / exit through the front entrance</a:t>
          </a:r>
          <a:r>
            <a:rPr lang="en-US" sz="1400" kern="1200" dirty="0"/>
            <a:t>!</a:t>
          </a:r>
        </a:p>
      </dsp:txBody>
      <dsp:txXfrm>
        <a:off x="420407" y="4282665"/>
        <a:ext cx="5742866" cy="16502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dirty="0"/>
          </a:p>
        </p:txBody>
      </p:sp>
      <p:sp>
        <p:nvSpPr>
          <p:cNvPr id="3" name="Date Placeholder 2"/>
          <p:cNvSpPr>
            <a:spLocks noGrp="1"/>
          </p:cNvSpPr>
          <p:nvPr>
            <p:ph type="dt" sz="quarter" idx="1"/>
          </p:nvPr>
        </p:nvSpPr>
        <p:spPr>
          <a:xfrm>
            <a:off x="4023092" y="0"/>
            <a:ext cx="3077739" cy="469424"/>
          </a:xfrm>
          <a:prstGeom prst="rect">
            <a:avLst/>
          </a:prstGeom>
        </p:spPr>
        <p:txBody>
          <a:bodyPr vert="horz" lIns="94229" tIns="47114" rIns="94229" bIns="47114" rtlCol="0"/>
          <a:lstStyle>
            <a:lvl1pPr algn="r">
              <a:defRPr sz="1200"/>
            </a:lvl1pPr>
          </a:lstStyle>
          <a:p>
            <a:fld id="{5F654986-83D5-46AC-828F-7A3B48835C1C}" type="datetimeFigureOut">
              <a:rPr lang="en-US" smtClean="0"/>
              <a:t>10/10/2023</a:t>
            </a:fld>
            <a:endParaRPr lang="en-US" dirty="0"/>
          </a:p>
        </p:txBody>
      </p:sp>
      <p:sp>
        <p:nvSpPr>
          <p:cNvPr id="4" name="Footer Placeholder 3"/>
          <p:cNvSpPr>
            <a:spLocks noGrp="1"/>
          </p:cNvSpPr>
          <p:nvPr>
            <p:ph type="ftr" sz="quarter" idx="2"/>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dirty="0"/>
          </a:p>
        </p:txBody>
      </p:sp>
      <p:sp>
        <p:nvSpPr>
          <p:cNvPr id="5" name="Slide Number Placeholder 4"/>
          <p:cNvSpPr>
            <a:spLocks noGrp="1"/>
          </p:cNvSpPr>
          <p:nvPr>
            <p:ph type="sldNum" sz="quarter" idx="3"/>
          </p:nvPr>
        </p:nvSpPr>
        <p:spPr>
          <a:xfrm>
            <a:off x="4023092" y="8917422"/>
            <a:ext cx="3077739" cy="469424"/>
          </a:xfrm>
          <a:prstGeom prst="rect">
            <a:avLst/>
          </a:prstGeom>
        </p:spPr>
        <p:txBody>
          <a:bodyPr vert="horz" lIns="94229" tIns="47114" rIns="94229" bIns="47114" rtlCol="0" anchor="b"/>
          <a:lstStyle>
            <a:lvl1pPr algn="r">
              <a:defRPr sz="1200"/>
            </a:lvl1pPr>
          </a:lstStyle>
          <a:p>
            <a:fld id="{F87409AB-6828-408C-9928-97E62A48A792}" type="slidenum">
              <a:rPr lang="en-US" smtClean="0"/>
              <a:t>‹#›</a:t>
            </a:fld>
            <a:endParaRPr lang="en-US" dirty="0"/>
          </a:p>
        </p:txBody>
      </p:sp>
    </p:spTree>
    <p:extLst>
      <p:ext uri="{BB962C8B-B14F-4D97-AF65-F5344CB8AC3E}">
        <p14:creationId xmlns:p14="http://schemas.microsoft.com/office/powerpoint/2010/main" val="7575397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dirty="0"/>
          </a:p>
        </p:txBody>
      </p:sp>
      <p:sp>
        <p:nvSpPr>
          <p:cNvPr id="3" name="Date Placeholder 2"/>
          <p:cNvSpPr>
            <a:spLocks noGrp="1"/>
          </p:cNvSpPr>
          <p:nvPr>
            <p:ph type="dt" idx="1"/>
          </p:nvPr>
        </p:nvSpPr>
        <p:spPr>
          <a:xfrm>
            <a:off x="4023092" y="0"/>
            <a:ext cx="3077739" cy="469424"/>
          </a:xfrm>
          <a:prstGeom prst="rect">
            <a:avLst/>
          </a:prstGeom>
        </p:spPr>
        <p:txBody>
          <a:bodyPr vert="horz" lIns="94229" tIns="47114" rIns="94229" bIns="47114" rtlCol="0"/>
          <a:lstStyle>
            <a:lvl1pPr algn="r">
              <a:defRPr sz="1200"/>
            </a:lvl1pPr>
          </a:lstStyle>
          <a:p>
            <a:fld id="{9620DFC9-8759-404A-A534-36F83C368BEF}" type="datetimeFigureOut">
              <a:rPr lang="en-US" smtClean="0"/>
              <a:t>10/10/2023</a:t>
            </a:fld>
            <a:endParaRPr lang="en-US" dirty="0"/>
          </a:p>
        </p:txBody>
      </p:sp>
      <p:sp>
        <p:nvSpPr>
          <p:cNvPr id="4" name="Slide Image Placeholder 3"/>
          <p:cNvSpPr>
            <a:spLocks noGrp="1" noRot="1" noChangeAspect="1"/>
          </p:cNvSpPr>
          <p:nvPr>
            <p:ph type="sldImg" idx="2"/>
          </p:nvPr>
        </p:nvSpPr>
        <p:spPr>
          <a:xfrm>
            <a:off x="1204913" y="704850"/>
            <a:ext cx="4692650" cy="3519488"/>
          </a:xfrm>
          <a:prstGeom prst="rect">
            <a:avLst/>
          </a:prstGeom>
          <a:noFill/>
          <a:ln w="12700">
            <a:solidFill>
              <a:prstClr val="black"/>
            </a:solidFill>
          </a:ln>
        </p:spPr>
        <p:txBody>
          <a:bodyPr vert="horz" lIns="94229" tIns="47114" rIns="94229" bIns="47114" rtlCol="0" anchor="ctr"/>
          <a:lstStyle/>
          <a:p>
            <a:endParaRPr lang="en-US" dirty="0"/>
          </a:p>
        </p:txBody>
      </p:sp>
      <p:sp>
        <p:nvSpPr>
          <p:cNvPr id="5" name="Notes Placeholder 4"/>
          <p:cNvSpPr>
            <a:spLocks noGrp="1"/>
          </p:cNvSpPr>
          <p:nvPr>
            <p:ph type="body" sz="quarter" idx="3"/>
          </p:nvPr>
        </p:nvSpPr>
        <p:spPr>
          <a:xfrm>
            <a:off x="710248" y="4459526"/>
            <a:ext cx="5681980" cy="4224814"/>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3092" y="8917422"/>
            <a:ext cx="3077739" cy="469424"/>
          </a:xfrm>
          <a:prstGeom prst="rect">
            <a:avLst/>
          </a:prstGeom>
        </p:spPr>
        <p:txBody>
          <a:bodyPr vert="horz" lIns="94229" tIns="47114" rIns="94229" bIns="47114" rtlCol="0" anchor="b"/>
          <a:lstStyle>
            <a:lvl1pPr algn="r">
              <a:defRPr sz="1200"/>
            </a:lvl1pPr>
          </a:lstStyle>
          <a:p>
            <a:fld id="{6C91F46E-AFA4-4917-9D5F-F7C6D04347B2}" type="slidenum">
              <a:rPr lang="en-US" smtClean="0"/>
              <a:t>‹#›</a:t>
            </a:fld>
            <a:endParaRPr lang="en-US" dirty="0"/>
          </a:p>
        </p:txBody>
      </p:sp>
    </p:spTree>
    <p:extLst>
      <p:ext uri="{BB962C8B-B14F-4D97-AF65-F5344CB8AC3E}">
        <p14:creationId xmlns:p14="http://schemas.microsoft.com/office/powerpoint/2010/main" val="3720248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joining</a:t>
            </a:r>
          </a:p>
          <a:p>
            <a:r>
              <a:rPr lang="en-US" dirty="0"/>
              <a:t>Philosophy</a:t>
            </a:r>
          </a:p>
          <a:p>
            <a:r>
              <a:rPr lang="en-US" dirty="0"/>
              <a:t>Summer Schedule</a:t>
            </a:r>
          </a:p>
          <a:p>
            <a:r>
              <a:rPr lang="en-US" dirty="0"/>
              <a:t>Tryout Information</a:t>
            </a:r>
          </a:p>
          <a:p>
            <a:r>
              <a:rPr lang="en-US" dirty="0"/>
              <a:t>Program Details</a:t>
            </a:r>
          </a:p>
        </p:txBody>
      </p:sp>
      <p:sp>
        <p:nvSpPr>
          <p:cNvPr id="4" name="Slide Number Placeholder 3"/>
          <p:cNvSpPr>
            <a:spLocks noGrp="1"/>
          </p:cNvSpPr>
          <p:nvPr>
            <p:ph type="sldNum" sz="quarter" idx="10"/>
          </p:nvPr>
        </p:nvSpPr>
        <p:spPr/>
        <p:txBody>
          <a:bodyPr/>
          <a:lstStyle/>
          <a:p>
            <a:fld id="{6C91F46E-AFA4-4917-9D5F-F7C6D04347B2}" type="slidenum">
              <a:rPr lang="en-US" smtClean="0"/>
              <a:t>1</a:t>
            </a:fld>
            <a:endParaRPr lang="en-US" dirty="0"/>
          </a:p>
        </p:txBody>
      </p:sp>
    </p:spTree>
    <p:extLst>
      <p:ext uri="{BB962C8B-B14F-4D97-AF65-F5344CB8AC3E}">
        <p14:creationId xmlns:p14="http://schemas.microsoft.com/office/powerpoint/2010/main" val="1379110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91F46E-AFA4-4917-9D5F-F7C6D04347B2}" type="slidenum">
              <a:rPr lang="en-US" smtClean="0"/>
              <a:t>4</a:t>
            </a:fld>
            <a:endParaRPr lang="en-US" dirty="0"/>
          </a:p>
        </p:txBody>
      </p:sp>
    </p:spTree>
    <p:extLst>
      <p:ext uri="{BB962C8B-B14F-4D97-AF65-F5344CB8AC3E}">
        <p14:creationId xmlns:p14="http://schemas.microsoft.com/office/powerpoint/2010/main" val="61133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91F46E-AFA4-4917-9D5F-F7C6D04347B2}" type="slidenum">
              <a:rPr lang="en-US" smtClean="0"/>
              <a:t>5</a:t>
            </a:fld>
            <a:endParaRPr lang="en-US" dirty="0"/>
          </a:p>
        </p:txBody>
      </p:sp>
    </p:spTree>
    <p:extLst>
      <p:ext uri="{BB962C8B-B14F-4D97-AF65-F5344CB8AC3E}">
        <p14:creationId xmlns:p14="http://schemas.microsoft.com/office/powerpoint/2010/main" val="35529483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91F46E-AFA4-4917-9D5F-F7C6D04347B2}" type="slidenum">
              <a:rPr lang="en-US" smtClean="0"/>
              <a:t>15</a:t>
            </a:fld>
            <a:endParaRPr lang="en-US" dirty="0"/>
          </a:p>
        </p:txBody>
      </p:sp>
    </p:spTree>
    <p:extLst>
      <p:ext uri="{BB962C8B-B14F-4D97-AF65-F5344CB8AC3E}">
        <p14:creationId xmlns:p14="http://schemas.microsoft.com/office/powerpoint/2010/main" val="2018071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91F46E-AFA4-4917-9D5F-F7C6D04347B2}" type="slidenum">
              <a:rPr lang="en-US" smtClean="0"/>
              <a:t>16</a:t>
            </a:fld>
            <a:endParaRPr lang="en-US" dirty="0"/>
          </a:p>
        </p:txBody>
      </p:sp>
    </p:spTree>
    <p:extLst>
      <p:ext uri="{BB962C8B-B14F-4D97-AF65-F5344CB8AC3E}">
        <p14:creationId xmlns:p14="http://schemas.microsoft.com/office/powerpoint/2010/main" val="1714863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5" name="Title 14">
            <a:extLst>
              <a:ext uri="{FF2B5EF4-FFF2-40B4-BE49-F238E27FC236}">
                <a16:creationId xmlns:a16="http://schemas.microsoft.com/office/drawing/2014/main" id="{7F45D8C8-2BD7-5BED-1B53-38FB1AD7EB8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76022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792162"/>
          </a:xfrm>
        </p:spPr>
        <p:txBody>
          <a:bodyPr>
            <a:normAutofit/>
          </a:bodyPr>
          <a:lstStyle>
            <a:lvl1pPr>
              <a:defRPr sz="2800">
                <a:latin typeface="Verdana" panose="020B0604030504040204" pitchFamily="34" charset="0"/>
                <a:ea typeface="Verdana" panose="020B0604030504040204" pitchFamily="34" charset="0"/>
                <a:cs typeface="Verdana" panose="020B0604030504040204"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Verdana" panose="020B0604030504040204" pitchFamily="34" charset="0"/>
                <a:ea typeface="Verdana" panose="020B0604030504040204" pitchFamily="34" charset="0"/>
                <a:cs typeface="Verdana" panose="020B0604030504040204" pitchFamily="34" charset="0"/>
              </a:defRPr>
            </a:lvl1pPr>
            <a:lvl2pPr>
              <a:defRPr>
                <a:latin typeface="Verdana" panose="020B0604030504040204" pitchFamily="34" charset="0"/>
                <a:ea typeface="Verdana" panose="020B0604030504040204" pitchFamily="34" charset="0"/>
                <a:cs typeface="Verdana" panose="020B0604030504040204" pitchFamily="34" charset="0"/>
              </a:defRPr>
            </a:lvl2pPr>
            <a:lvl3pPr>
              <a:defRPr>
                <a:latin typeface="Verdana" panose="020B0604030504040204" pitchFamily="34" charset="0"/>
                <a:ea typeface="Verdana" panose="020B0604030504040204" pitchFamily="34" charset="0"/>
                <a:cs typeface="Verdana" panose="020B0604030504040204" pitchFamily="34" charset="0"/>
              </a:defRPr>
            </a:lvl3pPr>
            <a:lvl4pPr>
              <a:defRPr>
                <a:latin typeface="Verdana" panose="020B0604030504040204" pitchFamily="34" charset="0"/>
                <a:ea typeface="Verdana" panose="020B0604030504040204" pitchFamily="34" charset="0"/>
                <a:cs typeface="Verdana" panose="020B0604030504040204" pitchFamily="34" charset="0"/>
              </a:defRPr>
            </a:lvl4pPr>
            <a:lvl5pPr>
              <a:defRPr>
                <a:latin typeface="Verdana" panose="020B0604030504040204" pitchFamily="34" charset="0"/>
                <a:ea typeface="Verdana" panose="020B0604030504040204" pitchFamily="34" charset="0"/>
                <a:cs typeface="Verdana" panose="020B060403050404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5" name="Footer Placeholder 4"/>
          <p:cNvSpPr>
            <a:spLocks noGrp="1"/>
          </p:cNvSpPr>
          <p:nvPr>
            <p:ph type="ftr" sz="quarter" idx="11"/>
          </p:nvPr>
        </p:nvSpPr>
        <p:spPr/>
        <p:txBody>
          <a:bodyPr/>
          <a:lstStyle/>
          <a:p>
            <a:r>
              <a:rPr lang="en-US" dirty="0"/>
              <a:t>Libertyville JCATS Boys Basketball</a:t>
            </a:r>
          </a:p>
        </p:txBody>
      </p:sp>
      <p:sp>
        <p:nvSpPr>
          <p:cNvPr id="6" name="Slide Number Placeholder 5"/>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445804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4074113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1935296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3248576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149809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3737704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945680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406957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2554711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61D62A-B0ED-4AAC-80B9-BFD93EA7F728}" type="datetimeFigureOut">
              <a:rPr lang="en-US" smtClean="0"/>
              <a:t>10/10/2023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74EFC38-B2CB-4309-A42E-B7C35C84C480}" type="slidenum">
              <a:rPr lang="en-US" smtClean="0"/>
              <a:t>‹#›</a:t>
            </a:fld>
            <a:endParaRPr lang="en-US" dirty="0"/>
          </a:p>
        </p:txBody>
      </p:sp>
    </p:spTree>
    <p:extLst>
      <p:ext uri="{BB962C8B-B14F-4D97-AF65-F5344CB8AC3E}">
        <p14:creationId xmlns:p14="http://schemas.microsoft.com/office/powerpoint/2010/main" val="1772000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1D62A-B0ED-4AAC-80B9-BFD93EA7F728}" type="datetimeFigureOut">
              <a:rPr lang="en-US" smtClean="0"/>
              <a:t>10/10/2023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Libertyville JCATS Basketball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4EFC38-B2CB-4309-A42E-B7C35C84C480}" type="slidenum">
              <a:rPr lang="en-US" smtClean="0"/>
              <a:t>‹#›</a:t>
            </a:fld>
            <a:endParaRPr lang="en-US" dirty="0"/>
          </a:p>
        </p:txBody>
      </p:sp>
      <p:sp>
        <p:nvSpPr>
          <p:cNvPr id="9" name="MSIPCMContentMarking" descr="{&quot;HashCode&quot;:-1757866826,&quot;Placement&quot;:&quot;Header&quot;}">
            <a:extLst>
              <a:ext uri="{FF2B5EF4-FFF2-40B4-BE49-F238E27FC236}">
                <a16:creationId xmlns:a16="http://schemas.microsoft.com/office/drawing/2014/main" id="{A0138C5E-DE7F-4FEC-B18D-C3BF49C5726D}"/>
              </a:ext>
            </a:extLst>
          </p:cNvPr>
          <p:cNvSpPr txBox="1"/>
          <p:nvPr userDrawn="1"/>
        </p:nvSpPr>
        <p:spPr>
          <a:xfrm>
            <a:off x="0" y="0"/>
            <a:ext cx="2633403" cy="262344"/>
          </a:xfrm>
          <a:prstGeom prst="rect">
            <a:avLst/>
          </a:prstGeom>
          <a:noFill/>
        </p:spPr>
        <p:txBody>
          <a:bodyPr vert="horz" wrap="square" lIns="0" tIns="0" rIns="0" bIns="0" rtlCol="0" anchor="ctr" anchorCtr="1">
            <a:spAutoFit/>
          </a:bodyPr>
          <a:lstStyle/>
          <a:p>
            <a:pPr algn="l">
              <a:spcBef>
                <a:spcPts val="0"/>
              </a:spcBef>
              <a:spcAft>
                <a:spcPts val="0"/>
              </a:spcAft>
            </a:pPr>
            <a:r>
              <a:rPr lang="en-US" sz="1000" dirty="0">
                <a:solidFill>
                  <a:srgbClr val="737373"/>
                </a:solidFill>
                <a:latin typeface="Calibri" panose="020F0502020204030204" pitchFamily="34" charset="0"/>
              </a:rPr>
              <a:t>Dell Customer Communication - Confidential</a:t>
            </a:r>
          </a:p>
        </p:txBody>
      </p:sp>
      <p:pic>
        <p:nvPicPr>
          <p:cNvPr id="10" name="Picture 9" descr="A logo for a basketball team&#10;&#10;Description automatically generated">
            <a:extLst>
              <a:ext uri="{FF2B5EF4-FFF2-40B4-BE49-F238E27FC236}">
                <a16:creationId xmlns:a16="http://schemas.microsoft.com/office/drawing/2014/main" id="{9066623A-8B6D-2AE5-ACA9-8BE40F61F40F}"/>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t="-58993" b="58993"/>
          <a:stretch/>
        </p:blipFill>
        <p:spPr>
          <a:xfrm>
            <a:off x="6553200" y="4663440"/>
            <a:ext cx="2194560" cy="2194560"/>
          </a:xfrm>
          <a:prstGeom prst="rect">
            <a:avLst/>
          </a:prstGeom>
        </p:spPr>
      </p:pic>
    </p:spTree>
    <p:extLst>
      <p:ext uri="{BB962C8B-B14F-4D97-AF65-F5344CB8AC3E}">
        <p14:creationId xmlns:p14="http://schemas.microsoft.com/office/powerpoint/2010/main" val="3727819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spcBef>
          <a:spcPct val="0"/>
        </a:spcBef>
        <a:buNone/>
        <a:defRPr lang="en-US" sz="2800" kern="1200" cap="all" baseline="0" dirty="0">
          <a:solidFill>
            <a:schemeClr val="tx1"/>
          </a:solidFill>
          <a:latin typeface="+mj-lt"/>
          <a:ea typeface="+mj-ea"/>
          <a:cs typeface="Verdana"/>
        </a:defRPr>
      </a:lvl1pPr>
    </p:titleStyle>
    <p:bodyStyle>
      <a:lvl1pPr marL="342900" indent="-3429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4.xml"/><Relationship Id="rId5" Type="http://schemas.openxmlformats.org/officeDocument/2006/relationships/image" Target="../media/image5.jpg"/><Relationship Id="rId4" Type="http://schemas.openxmlformats.org/officeDocument/2006/relationships/image" Target="../media/image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1371600"/>
            <a:ext cx="7772400" cy="3581399"/>
          </a:xfrm>
          <a:noFill/>
          <a:ln w="76200">
            <a:solidFill>
              <a:schemeClr val="accent6"/>
            </a:solidFill>
          </a:ln>
        </p:spPr>
        <p:txBody>
          <a:bodyPr>
            <a:noAutofit/>
          </a:bodyPr>
          <a:lstStyle/>
          <a:p>
            <a:pPr algn="ctr"/>
            <a:endParaRPr lang="en-US" sz="6000" b="1" dirty="0">
              <a:ln w="1905">
                <a:solidFill>
                  <a:schemeClr val="accent6"/>
                </a:solidFill>
              </a:ln>
              <a:effectLst>
                <a:innerShdw blurRad="69850" dist="43180" dir="5400000">
                  <a:srgbClr val="000000">
                    <a:alpha val="65000"/>
                  </a:srgbClr>
                </a:innerShdw>
              </a:effectLst>
            </a:endParaRPr>
          </a:p>
        </p:txBody>
      </p:sp>
      <p:sp>
        <p:nvSpPr>
          <p:cNvPr id="5" name="Subtitle 4"/>
          <p:cNvSpPr>
            <a:spLocks noGrp="1"/>
          </p:cNvSpPr>
          <p:nvPr>
            <p:ph type="subTitle" idx="1"/>
          </p:nvPr>
        </p:nvSpPr>
        <p:spPr>
          <a:xfrm>
            <a:off x="2590800" y="4419600"/>
            <a:ext cx="6400800" cy="838200"/>
          </a:xfrm>
        </p:spPr>
        <p:txBody>
          <a:bodyPr vert="horz" lIns="91440" tIns="45720" rIns="91440" bIns="45720" rtlCol="0" anchor="t">
            <a:normAutofit/>
          </a:bodyPr>
          <a:lstStyle/>
          <a:p>
            <a:r>
              <a:rPr lang="en-US" dirty="0">
                <a:solidFill>
                  <a:schemeClr val="tx1"/>
                </a:solidFill>
              </a:rPr>
              <a:t>2023 – 2024</a:t>
            </a:r>
          </a:p>
        </p:txBody>
      </p:sp>
      <p:pic>
        <p:nvPicPr>
          <p:cNvPr id="3" name="Picture 2" descr="A logo for a basketball team&#10;&#10;Description automatically generated">
            <a:extLst>
              <a:ext uri="{FF2B5EF4-FFF2-40B4-BE49-F238E27FC236}">
                <a16:creationId xmlns:a16="http://schemas.microsoft.com/office/drawing/2014/main" id="{217253EF-F4A4-3C6C-EDA2-735F86408271}"/>
              </a:ext>
            </a:extLst>
          </p:cNvPr>
          <p:cNvPicPr>
            <a:picLocks noChangeAspect="1"/>
          </p:cNvPicPr>
          <p:nvPr/>
        </p:nvPicPr>
        <p:blipFill rotWithShape="1">
          <a:blip r:embed="rId3">
            <a:extLst>
              <a:ext uri="{28A0092B-C50C-407E-A947-70E740481C1C}">
                <a14:useLocalDpi xmlns:a14="http://schemas.microsoft.com/office/drawing/2010/main" val="0"/>
              </a:ext>
            </a:extLst>
          </a:blip>
          <a:srcRect t="-57778" b="57778"/>
          <a:stretch/>
        </p:blipFill>
        <p:spPr>
          <a:xfrm>
            <a:off x="1143000" y="-2438400"/>
            <a:ext cx="6858000" cy="6858000"/>
          </a:xfrm>
          <a:prstGeom prst="rect">
            <a:avLst/>
          </a:prstGeom>
        </p:spPr>
      </p:pic>
    </p:spTree>
    <p:extLst>
      <p:ext uri="{BB962C8B-B14F-4D97-AF65-F5344CB8AC3E}">
        <p14:creationId xmlns:p14="http://schemas.microsoft.com/office/powerpoint/2010/main" val="24426335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1371600"/>
            <a:ext cx="7772400" cy="3581399"/>
          </a:xfrm>
          <a:noFill/>
          <a:ln w="76200">
            <a:solidFill>
              <a:schemeClr val="accent6"/>
            </a:solidFill>
          </a:ln>
        </p:spPr>
        <p:txBody>
          <a:bodyPr>
            <a:noAutofit/>
          </a:bodyPr>
          <a:lstStyle/>
          <a:p>
            <a:pPr algn="ctr"/>
            <a:br>
              <a:rPr lang="en-US" sz="2000" dirty="0"/>
            </a:br>
            <a:br>
              <a:rPr lang="en-US" sz="2000" dirty="0"/>
            </a:br>
            <a:br>
              <a:rPr lang="en-US" sz="2000" dirty="0"/>
            </a:br>
            <a:r>
              <a:rPr lang="en-US" sz="2000" b="1" dirty="0"/>
              <a:t>Mission Statement</a:t>
            </a:r>
            <a:br>
              <a:rPr lang="en-US" sz="2000" dirty="0"/>
            </a:br>
            <a:br>
              <a:rPr lang="en-US" sz="2000" dirty="0"/>
            </a:br>
            <a:r>
              <a:rPr lang="en-US" sz="2000" dirty="0"/>
              <a:t>to develop young men with fundamentally sound basketball skills and strong court awareness, WHO exhibit sportsmanship at all times on and off the court, and understand the importance of community service.</a:t>
            </a:r>
            <a:br>
              <a:rPr lang="en-US" sz="6000" dirty="0"/>
            </a:br>
            <a:endParaRPr lang="en-US" sz="6000" b="1" dirty="0">
              <a:ln w="1905">
                <a:solidFill>
                  <a:schemeClr val="accent6"/>
                </a:solidFill>
              </a:ln>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3568608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JCATS Board Members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19267635"/>
              </p:ext>
            </p:extLst>
          </p:nvPr>
        </p:nvGraphicFramePr>
        <p:xfrm>
          <a:off x="533400" y="1066800"/>
          <a:ext cx="7680960" cy="5029200"/>
        </p:xfrm>
        <a:graphic>
          <a:graphicData uri="http://schemas.openxmlformats.org/drawingml/2006/table">
            <a:tbl>
              <a:tblPr firstRow="1" bandRow="1">
                <a:tableStyleId>{93296810-A885-4BE3-A3E7-6D5BEEA58F35}</a:tableStyleId>
              </a:tblPr>
              <a:tblGrid>
                <a:gridCol w="1524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gridCol w="1661160">
                  <a:extLst>
                    <a:ext uri="{9D8B030D-6E8A-4147-A177-3AD203B41FA5}">
                      <a16:colId xmlns:a16="http://schemas.microsoft.com/office/drawing/2014/main" val="20002"/>
                    </a:ext>
                  </a:extLst>
                </a:gridCol>
              </a:tblGrid>
              <a:tr h="269332">
                <a:tc>
                  <a:txBody>
                    <a:bodyPr/>
                    <a:lstStyle/>
                    <a:p>
                      <a:pPr algn="ctr"/>
                      <a:r>
                        <a:rPr lang="en-US" sz="1200" dirty="0">
                          <a:latin typeface="+mn-lt"/>
                        </a:rPr>
                        <a:t>Volunteer Name</a:t>
                      </a:r>
                    </a:p>
                  </a:txBody>
                  <a:tcPr anchor="ctr">
                    <a:solidFill>
                      <a:schemeClr val="accent6"/>
                    </a:solidFill>
                  </a:tcPr>
                </a:tc>
                <a:tc>
                  <a:txBody>
                    <a:bodyPr/>
                    <a:lstStyle/>
                    <a:p>
                      <a:pPr algn="ctr"/>
                      <a:r>
                        <a:rPr lang="en-US" sz="1200" dirty="0">
                          <a:latin typeface="+mn-lt"/>
                        </a:rPr>
                        <a:t>Committee</a:t>
                      </a:r>
                    </a:p>
                  </a:txBody>
                  <a:tcPr anchor="ctr">
                    <a:solidFill>
                      <a:schemeClr val="accent6"/>
                    </a:solidFill>
                  </a:tcPr>
                </a:tc>
                <a:tc>
                  <a:txBody>
                    <a:bodyPr/>
                    <a:lstStyle/>
                    <a:p>
                      <a:pPr algn="ctr"/>
                      <a:r>
                        <a:rPr lang="en-US" sz="1200" dirty="0">
                          <a:latin typeface="+mn-lt"/>
                        </a:rPr>
                        <a:t>Position</a:t>
                      </a:r>
                    </a:p>
                  </a:txBody>
                  <a:tcPr anchor="ctr">
                    <a:solidFill>
                      <a:schemeClr val="accent6"/>
                    </a:solidFill>
                  </a:tcPr>
                </a:tc>
                <a:extLst>
                  <a:ext uri="{0D108BD9-81ED-4DB2-BD59-A6C34878D82A}">
                    <a16:rowId xmlns:a16="http://schemas.microsoft.com/office/drawing/2014/main" val="10000"/>
                  </a:ext>
                </a:extLst>
              </a:tr>
              <a:tr h="359110">
                <a:tc>
                  <a:txBody>
                    <a:bodyPr/>
                    <a:lstStyle/>
                    <a:p>
                      <a:r>
                        <a:rPr lang="en-US" sz="1200" b="0" dirty="0">
                          <a:effectLst/>
                          <a:latin typeface="+mn-lt"/>
                        </a:rPr>
                        <a:t>Don Scheuneman</a:t>
                      </a:r>
                    </a:p>
                  </a:txBody>
                  <a:tcPr marT="91440" marB="91440" anchor="ctr"/>
                </a:tc>
                <a:tc>
                  <a:txBody>
                    <a:bodyPr/>
                    <a:lstStyle/>
                    <a:p>
                      <a:r>
                        <a:rPr lang="en-US" sz="1200" b="0" dirty="0">
                          <a:effectLst/>
                          <a:latin typeface="+mn-lt"/>
                        </a:rPr>
                        <a:t>President</a:t>
                      </a:r>
                    </a:p>
                  </a:txBody>
                  <a:tcPr marT="91440" marB="91440" anchor="ctr"/>
                </a:tc>
                <a:tc>
                  <a:txBody>
                    <a:bodyPr/>
                    <a:lstStyle/>
                    <a:p>
                      <a:pPr algn="ctr"/>
                      <a:r>
                        <a:rPr lang="en-US" sz="1200" dirty="0">
                          <a:latin typeface="+mn-lt"/>
                        </a:rPr>
                        <a:t>President</a:t>
                      </a:r>
                    </a:p>
                  </a:txBody>
                  <a:tcPr anchor="ctr"/>
                </a:tc>
                <a:extLst>
                  <a:ext uri="{0D108BD9-81ED-4DB2-BD59-A6C34878D82A}">
                    <a16:rowId xmlns:a16="http://schemas.microsoft.com/office/drawing/2014/main" val="10002"/>
                  </a:ext>
                </a:extLst>
              </a:tr>
              <a:tr h="359110">
                <a:tc>
                  <a:txBody>
                    <a:bodyPr/>
                    <a:lstStyle/>
                    <a:p>
                      <a:r>
                        <a:rPr lang="en-US" sz="1200" b="0" dirty="0">
                          <a:effectLst/>
                          <a:latin typeface="+mn-lt"/>
                        </a:rPr>
                        <a:t>Kyle Hanson</a:t>
                      </a:r>
                    </a:p>
                  </a:txBody>
                  <a:tcPr marT="91440" marB="91440" anchor="ctr"/>
                </a:tc>
                <a:tc>
                  <a:txBody>
                    <a:bodyPr/>
                    <a:lstStyle/>
                    <a:p>
                      <a:r>
                        <a:rPr lang="en-US" sz="1200" b="0" dirty="0">
                          <a:effectLst/>
                          <a:latin typeface="+mn-lt"/>
                        </a:rPr>
                        <a:t>Vice President, Tournament Director</a:t>
                      </a:r>
                    </a:p>
                  </a:txBody>
                  <a:tcPr marT="91440" marB="91440" anchor="ctr"/>
                </a:tc>
                <a:tc>
                  <a:txBody>
                    <a:bodyPr/>
                    <a:lstStyle/>
                    <a:p>
                      <a:pPr algn="ctr"/>
                      <a:r>
                        <a:rPr lang="en-US" sz="1200" dirty="0">
                          <a:latin typeface="+mn-lt"/>
                        </a:rPr>
                        <a:t>Vice President</a:t>
                      </a:r>
                    </a:p>
                  </a:txBody>
                  <a:tcPr anchor="ctr"/>
                </a:tc>
                <a:extLst>
                  <a:ext uri="{0D108BD9-81ED-4DB2-BD59-A6C34878D82A}">
                    <a16:rowId xmlns:a16="http://schemas.microsoft.com/office/drawing/2014/main" val="10003"/>
                  </a:ext>
                </a:extLst>
              </a:tr>
              <a:tr h="359110">
                <a:tc>
                  <a:txBody>
                    <a:bodyPr/>
                    <a:lstStyle/>
                    <a:p>
                      <a:r>
                        <a:rPr lang="en-US" sz="1200" b="0" dirty="0">
                          <a:effectLst/>
                          <a:latin typeface="+mn-lt"/>
                        </a:rPr>
                        <a:t>Kate Luxon</a:t>
                      </a:r>
                    </a:p>
                  </a:txBody>
                  <a:tcPr marT="91440" marB="91440" anchor="ctr"/>
                </a:tc>
                <a:tc>
                  <a:txBody>
                    <a:bodyPr/>
                    <a:lstStyle/>
                    <a:p>
                      <a:r>
                        <a:rPr lang="en-US" sz="1200" b="0" dirty="0">
                          <a:effectLst/>
                          <a:latin typeface="+mn-lt"/>
                        </a:rPr>
                        <a:t>Treasurer, Social Media Coordinator, Referee Coordinator</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latin typeface="+mn-lt"/>
                        </a:rPr>
                        <a:t>Treasurer</a:t>
                      </a:r>
                    </a:p>
                  </a:txBody>
                  <a:tcPr anchor="ctr"/>
                </a:tc>
                <a:extLst>
                  <a:ext uri="{0D108BD9-81ED-4DB2-BD59-A6C34878D82A}">
                    <a16:rowId xmlns:a16="http://schemas.microsoft.com/office/drawing/2014/main" val="1062316457"/>
                  </a:ext>
                </a:extLst>
              </a:tr>
              <a:tr h="359110">
                <a:tc>
                  <a:txBody>
                    <a:bodyPr/>
                    <a:lstStyle/>
                    <a:p>
                      <a:r>
                        <a:rPr lang="en-US" sz="1200" b="0" dirty="0">
                          <a:effectLst/>
                          <a:latin typeface="+mn-lt"/>
                        </a:rPr>
                        <a:t>Matt Leyva</a:t>
                      </a:r>
                    </a:p>
                  </a:txBody>
                  <a:tcPr marT="91440" marB="91440" anchor="ctr"/>
                </a:tc>
                <a:tc>
                  <a:txBody>
                    <a:bodyPr/>
                    <a:lstStyle/>
                    <a:p>
                      <a:r>
                        <a:rPr lang="en-US" sz="1200" b="0" dirty="0">
                          <a:effectLst/>
                          <a:latin typeface="+mn-lt"/>
                        </a:rPr>
                        <a:t>Secretary, Tryout Coordinator</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latin typeface="+mn-lt"/>
                        </a:rPr>
                        <a:t>Co-President, Secretary</a:t>
                      </a:r>
                    </a:p>
                  </a:txBody>
                  <a:tcPr anchor="ctr"/>
                </a:tc>
                <a:extLst>
                  <a:ext uri="{0D108BD9-81ED-4DB2-BD59-A6C34878D82A}">
                    <a16:rowId xmlns:a16="http://schemas.microsoft.com/office/drawing/2014/main" val="4267595685"/>
                  </a:ext>
                </a:extLst>
              </a:tr>
              <a:tr h="359110">
                <a:tc>
                  <a:txBody>
                    <a:bodyPr/>
                    <a:lstStyle/>
                    <a:p>
                      <a:r>
                        <a:rPr lang="en-US" sz="1200" b="0">
                          <a:effectLst/>
                          <a:latin typeface="+mn-lt"/>
                        </a:rPr>
                        <a:t>Jeff Nutschnig</a:t>
                      </a:r>
                    </a:p>
                  </a:txBody>
                  <a:tcPr marT="91440" marB="91440" anchor="ctr"/>
                </a:tc>
                <a:tc>
                  <a:txBody>
                    <a:bodyPr/>
                    <a:lstStyle/>
                    <a:p>
                      <a:r>
                        <a:rPr lang="en-US" sz="1200" b="0" dirty="0">
                          <a:effectLst/>
                          <a:latin typeface="+mn-lt"/>
                        </a:rPr>
                        <a:t>Legal Consult, Concessions &amp; Away Tournament Coordinator</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latin typeface="+mn-lt"/>
                        </a:rPr>
                        <a:t>Board Member</a:t>
                      </a:r>
                    </a:p>
                  </a:txBody>
                  <a:tcPr anchor="ctr"/>
                </a:tc>
                <a:extLst>
                  <a:ext uri="{0D108BD9-81ED-4DB2-BD59-A6C34878D82A}">
                    <a16:rowId xmlns:a16="http://schemas.microsoft.com/office/drawing/2014/main" val="10005"/>
                  </a:ext>
                </a:extLst>
              </a:tr>
              <a:tr h="359110">
                <a:tc>
                  <a:txBody>
                    <a:bodyPr/>
                    <a:lstStyle/>
                    <a:p>
                      <a:r>
                        <a:rPr lang="en-US" sz="1200" b="0" dirty="0">
                          <a:effectLst/>
                          <a:latin typeface="+mn-lt"/>
                        </a:rPr>
                        <a:t>Kelly Epley</a:t>
                      </a:r>
                    </a:p>
                  </a:txBody>
                  <a:tcPr marT="91440" marB="91440" anchor="ctr"/>
                </a:tc>
                <a:tc>
                  <a:txBody>
                    <a:bodyPr/>
                    <a:lstStyle/>
                    <a:p>
                      <a:r>
                        <a:rPr lang="en-US" sz="1200" b="0" dirty="0">
                          <a:effectLst/>
                          <a:latin typeface="+mn-lt"/>
                        </a:rPr>
                        <a:t>Scheduling Coordinator, LHS Liaison</a:t>
                      </a:r>
                    </a:p>
                  </a:txBody>
                  <a:tcPr marT="91440" marB="91440" anchor="ctr"/>
                </a:tc>
                <a:tc>
                  <a:txBody>
                    <a:bodyPr/>
                    <a:lstStyle/>
                    <a:p>
                      <a:pPr algn="ctr"/>
                      <a:r>
                        <a:rPr lang="en-US" sz="1200" dirty="0">
                          <a:latin typeface="+mn-lt"/>
                        </a:rPr>
                        <a:t>Board</a:t>
                      </a:r>
                      <a:r>
                        <a:rPr lang="en-US" sz="1200" baseline="0" dirty="0">
                          <a:latin typeface="+mn-lt"/>
                        </a:rPr>
                        <a:t> Member</a:t>
                      </a:r>
                      <a:endParaRPr lang="en-US" sz="1200" dirty="0">
                        <a:latin typeface="+mn-lt"/>
                      </a:endParaRPr>
                    </a:p>
                  </a:txBody>
                  <a:tcPr anchor="ctr"/>
                </a:tc>
                <a:extLst>
                  <a:ext uri="{0D108BD9-81ED-4DB2-BD59-A6C34878D82A}">
                    <a16:rowId xmlns:a16="http://schemas.microsoft.com/office/drawing/2014/main" val="10006"/>
                  </a:ext>
                </a:extLst>
              </a:tr>
              <a:tr h="359110">
                <a:tc>
                  <a:txBody>
                    <a:bodyPr/>
                    <a:lstStyle/>
                    <a:p>
                      <a:r>
                        <a:rPr lang="en-US" sz="1200" b="0">
                          <a:effectLst/>
                          <a:latin typeface="+mn-lt"/>
                        </a:rPr>
                        <a:t>Megan Guerrant</a:t>
                      </a:r>
                    </a:p>
                  </a:txBody>
                  <a:tcPr marT="91440" marB="91440" anchor="ctr"/>
                </a:tc>
                <a:tc>
                  <a:txBody>
                    <a:bodyPr/>
                    <a:lstStyle/>
                    <a:p>
                      <a:r>
                        <a:rPr lang="en-US" sz="1200" b="0" dirty="0">
                          <a:effectLst/>
                          <a:latin typeface="+mn-lt"/>
                        </a:rPr>
                        <a:t>Scheduling Coordinator</a:t>
                      </a:r>
                    </a:p>
                  </a:txBody>
                  <a:tcPr marT="91440" marB="91440" anchor="ctr"/>
                </a:tc>
                <a:tc>
                  <a:txBody>
                    <a:bodyPr/>
                    <a:lstStyle/>
                    <a:p>
                      <a:pPr algn="ctr"/>
                      <a:r>
                        <a:rPr lang="en-US" sz="1200" dirty="0">
                          <a:latin typeface="+mn-lt"/>
                        </a:rPr>
                        <a:t>Board Member</a:t>
                      </a:r>
                    </a:p>
                  </a:txBody>
                  <a:tcPr anchor="ctr"/>
                </a:tc>
                <a:extLst>
                  <a:ext uri="{0D108BD9-81ED-4DB2-BD59-A6C34878D82A}">
                    <a16:rowId xmlns:a16="http://schemas.microsoft.com/office/drawing/2014/main" val="10007"/>
                  </a:ext>
                </a:extLst>
              </a:tr>
              <a:tr h="359110">
                <a:tc>
                  <a:txBody>
                    <a:bodyPr/>
                    <a:lstStyle/>
                    <a:p>
                      <a:r>
                        <a:rPr lang="en-US" sz="1200" b="0">
                          <a:effectLst/>
                          <a:latin typeface="+mn-lt"/>
                        </a:rPr>
                        <a:t>Peter Silvestri</a:t>
                      </a:r>
                    </a:p>
                  </a:txBody>
                  <a:tcPr marT="91440" marB="91440" anchor="ctr"/>
                </a:tc>
                <a:tc>
                  <a:txBody>
                    <a:bodyPr/>
                    <a:lstStyle/>
                    <a:p>
                      <a:r>
                        <a:rPr lang="en-US" sz="1200" b="0">
                          <a:effectLst/>
                          <a:latin typeface="+mn-lt"/>
                        </a:rPr>
                        <a:t>Director of Coaches and Tryouts</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latin typeface="+mn-lt"/>
                        </a:rPr>
                        <a:t>Board</a:t>
                      </a:r>
                      <a:r>
                        <a:rPr lang="en-US" sz="1200" baseline="0" dirty="0">
                          <a:latin typeface="+mn-lt"/>
                        </a:rPr>
                        <a:t> Member</a:t>
                      </a:r>
                      <a:endParaRPr lang="en-US" sz="1200" dirty="0">
                        <a:latin typeface="+mn-lt"/>
                      </a:endParaRPr>
                    </a:p>
                  </a:txBody>
                  <a:tcPr anchor="ctr"/>
                </a:tc>
                <a:extLst>
                  <a:ext uri="{0D108BD9-81ED-4DB2-BD59-A6C34878D82A}">
                    <a16:rowId xmlns:a16="http://schemas.microsoft.com/office/drawing/2014/main" val="10008"/>
                  </a:ext>
                </a:extLst>
              </a:tr>
              <a:tr h="359110">
                <a:tc>
                  <a:txBody>
                    <a:bodyPr/>
                    <a:lstStyle/>
                    <a:p>
                      <a:r>
                        <a:rPr lang="en-US" sz="1200" b="0">
                          <a:effectLst/>
                          <a:latin typeface="+mn-lt"/>
                        </a:rPr>
                        <a:t>Kristin Sorensen</a:t>
                      </a:r>
                    </a:p>
                  </a:txBody>
                  <a:tcPr marT="91440" marB="91440" anchor="ctr"/>
                </a:tc>
                <a:tc>
                  <a:txBody>
                    <a:bodyPr/>
                    <a:lstStyle/>
                    <a:p>
                      <a:r>
                        <a:rPr lang="en-US" sz="1200" b="0" dirty="0">
                          <a:effectLst/>
                          <a:latin typeface="+mn-lt"/>
                        </a:rPr>
                        <a:t>Uniform Coordinator</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latin typeface="+mn-lt"/>
                        </a:rPr>
                        <a:t>Board</a:t>
                      </a:r>
                      <a:r>
                        <a:rPr lang="en-US" sz="1200" baseline="0" dirty="0">
                          <a:latin typeface="+mn-lt"/>
                        </a:rPr>
                        <a:t> Member</a:t>
                      </a:r>
                      <a:endParaRPr lang="en-US" sz="1200" dirty="0">
                        <a:latin typeface="+mn-lt"/>
                      </a:endParaRPr>
                    </a:p>
                  </a:txBody>
                  <a:tcPr anchor="ctr"/>
                </a:tc>
                <a:extLst>
                  <a:ext uri="{0D108BD9-81ED-4DB2-BD59-A6C34878D82A}">
                    <a16:rowId xmlns:a16="http://schemas.microsoft.com/office/drawing/2014/main" val="10009"/>
                  </a:ext>
                </a:extLst>
              </a:tr>
              <a:tr h="359110">
                <a:tc>
                  <a:txBody>
                    <a:bodyPr/>
                    <a:lstStyle/>
                    <a:p>
                      <a:r>
                        <a:rPr lang="en-US" sz="1200" b="0">
                          <a:effectLst/>
                        </a:rPr>
                        <a:t>Maggie Barrett</a:t>
                      </a:r>
                    </a:p>
                  </a:txBody>
                  <a:tcPr marT="91440" marB="91440" anchor="ctr"/>
                </a:tc>
                <a:tc>
                  <a:txBody>
                    <a:bodyPr/>
                    <a:lstStyle/>
                    <a:p>
                      <a:r>
                        <a:rPr lang="en-US" sz="1200" b="0" dirty="0">
                          <a:effectLst/>
                        </a:rPr>
                        <a:t>Webmaster, Team Parent Liaison</a:t>
                      </a:r>
                    </a:p>
                  </a:txBody>
                  <a:tcPr marT="91440" marB="91440" anchor="ctr"/>
                </a:tc>
                <a:tc>
                  <a:txBody>
                    <a:bodyPr/>
                    <a:lstStyle/>
                    <a:p>
                      <a:pPr algn="ctr"/>
                      <a:r>
                        <a:rPr lang="en-US" sz="1200" dirty="0"/>
                        <a:t>Board Member</a:t>
                      </a:r>
                    </a:p>
                  </a:txBody>
                  <a:tcPr anchor="ctr"/>
                </a:tc>
                <a:extLst>
                  <a:ext uri="{0D108BD9-81ED-4DB2-BD59-A6C34878D82A}">
                    <a16:rowId xmlns:a16="http://schemas.microsoft.com/office/drawing/2014/main" val="10010"/>
                  </a:ext>
                </a:extLst>
              </a:tr>
              <a:tr h="359110">
                <a:tc>
                  <a:txBody>
                    <a:bodyPr/>
                    <a:lstStyle/>
                    <a:p>
                      <a:r>
                        <a:rPr lang="en-US" sz="1200" b="0">
                          <a:effectLst/>
                        </a:rPr>
                        <a:t>Mike Dillon</a:t>
                      </a:r>
                    </a:p>
                  </a:txBody>
                  <a:tcPr marT="91440" marB="91440" anchor="ctr"/>
                </a:tc>
                <a:tc>
                  <a:txBody>
                    <a:bodyPr/>
                    <a:lstStyle/>
                    <a:p>
                      <a:r>
                        <a:rPr lang="en-US" sz="1200" b="0">
                          <a:effectLst/>
                        </a:rPr>
                        <a:t>Banquet Coordinator</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t>Board Member</a:t>
                      </a:r>
                    </a:p>
                  </a:txBody>
                  <a:tcPr anchor="ctr"/>
                </a:tc>
                <a:extLst>
                  <a:ext uri="{0D108BD9-81ED-4DB2-BD59-A6C34878D82A}">
                    <a16:rowId xmlns:a16="http://schemas.microsoft.com/office/drawing/2014/main" val="10013"/>
                  </a:ext>
                </a:extLst>
              </a:tr>
              <a:tr h="359110">
                <a:tc>
                  <a:txBody>
                    <a:bodyPr/>
                    <a:lstStyle/>
                    <a:p>
                      <a:r>
                        <a:rPr lang="en-US" sz="1200" b="0">
                          <a:effectLst/>
                        </a:rPr>
                        <a:t>Scott Cairns</a:t>
                      </a:r>
                    </a:p>
                  </a:txBody>
                  <a:tcPr marT="91440" marB="91440" anchor="ctr"/>
                </a:tc>
                <a:tc>
                  <a:txBody>
                    <a:bodyPr/>
                    <a:lstStyle/>
                    <a:p>
                      <a:r>
                        <a:rPr lang="en-US" sz="1200" b="0">
                          <a:effectLst/>
                        </a:rPr>
                        <a:t>Philanthropy</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t>Board Member</a:t>
                      </a:r>
                    </a:p>
                  </a:txBody>
                  <a:tcPr anchor="ctr"/>
                </a:tc>
                <a:extLst>
                  <a:ext uri="{0D108BD9-81ED-4DB2-BD59-A6C34878D82A}">
                    <a16:rowId xmlns:a16="http://schemas.microsoft.com/office/drawing/2014/main" val="1557897109"/>
                  </a:ext>
                </a:extLst>
              </a:tr>
              <a:tr h="359110">
                <a:tc>
                  <a:txBody>
                    <a:bodyPr/>
                    <a:lstStyle/>
                    <a:p>
                      <a:r>
                        <a:rPr lang="en-US" sz="1200" b="0">
                          <a:effectLst/>
                        </a:rPr>
                        <a:t>Andy Kozar</a:t>
                      </a:r>
                    </a:p>
                  </a:txBody>
                  <a:tcPr marT="91440" marB="91440" anchor="ctr"/>
                </a:tc>
                <a:tc>
                  <a:txBody>
                    <a:bodyPr/>
                    <a:lstStyle/>
                    <a:p>
                      <a:r>
                        <a:rPr lang="en-US" sz="1200" b="0" dirty="0">
                          <a:effectLst/>
                        </a:rPr>
                        <a:t>Team Picture Coordinator</a:t>
                      </a:r>
                    </a:p>
                  </a:txBody>
                  <a:tcPr marT="91440" marB="9144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a:t>Board Member</a:t>
                      </a:r>
                    </a:p>
                  </a:txBody>
                  <a:tcPr anchor="ctr"/>
                </a:tc>
                <a:extLst>
                  <a:ext uri="{0D108BD9-81ED-4DB2-BD59-A6C34878D82A}">
                    <a16:rowId xmlns:a16="http://schemas.microsoft.com/office/drawing/2014/main" val="2054407139"/>
                  </a:ext>
                </a:extLst>
              </a:tr>
            </a:tbl>
          </a:graphicData>
        </a:graphic>
      </p:graphicFrame>
    </p:spTree>
    <p:extLst>
      <p:ext uri="{BB962C8B-B14F-4D97-AF65-F5344CB8AC3E}">
        <p14:creationId xmlns:p14="http://schemas.microsoft.com/office/powerpoint/2010/main" val="1564791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1371600"/>
            <a:ext cx="7772400" cy="3581399"/>
          </a:xfrm>
          <a:noFill/>
          <a:ln w="76200">
            <a:solidFill>
              <a:schemeClr val="accent6"/>
            </a:solidFill>
          </a:ln>
        </p:spPr>
        <p:txBody>
          <a:bodyPr>
            <a:noAutofit/>
          </a:bodyPr>
          <a:lstStyle/>
          <a:p>
            <a:pPr algn="ctr"/>
            <a:r>
              <a:rPr lang="en-US" sz="6000" b="1" dirty="0">
                <a:ln w="1905">
                  <a:solidFill>
                    <a:schemeClr val="accent6"/>
                  </a:solidFill>
                </a:ln>
                <a:effectLst>
                  <a:innerShdw blurRad="69850" dist="43180" dir="5400000">
                    <a:srgbClr val="000000">
                      <a:alpha val="65000"/>
                    </a:srgbClr>
                  </a:innerShdw>
                </a:effectLst>
              </a:rPr>
              <a:t>PLAY TO Win</a:t>
            </a:r>
            <a:endParaRPr lang="en-US" sz="4000" b="1" dirty="0">
              <a:ln w="1905">
                <a:solidFill>
                  <a:schemeClr val="accent6"/>
                </a:solidFill>
              </a:ln>
              <a:effectLst>
                <a:innerShdw blurRad="69850" dist="43180" dir="5400000">
                  <a:srgbClr val="000000">
                    <a:alpha val="65000"/>
                  </a:srgbClr>
                </a:innerShdw>
              </a:effectLst>
            </a:endParaRPr>
          </a:p>
        </p:txBody>
      </p:sp>
      <p:sp>
        <p:nvSpPr>
          <p:cNvPr id="2" name="Subtitle 1"/>
          <p:cNvSpPr>
            <a:spLocks noGrp="1"/>
          </p:cNvSpPr>
          <p:nvPr>
            <p:ph type="subTitle" idx="1"/>
          </p:nvPr>
        </p:nvSpPr>
        <p:spPr>
          <a:xfrm>
            <a:off x="1371600" y="3429000"/>
            <a:ext cx="6400800" cy="1752600"/>
          </a:xfrm>
        </p:spPr>
        <p:txBody>
          <a:bodyPr>
            <a:normAutofit/>
          </a:bodyPr>
          <a:lstStyle/>
          <a:p>
            <a:r>
              <a:rPr lang="en-US" sz="4000" b="1" cap="all" dirty="0">
                <a:ln w="1905">
                  <a:solidFill>
                    <a:schemeClr val="accent6"/>
                  </a:solidFill>
                </a:ln>
                <a:solidFill>
                  <a:schemeClr val="tx1"/>
                </a:solidFill>
                <a:effectLst>
                  <a:innerShdw blurRad="69850" dist="43180" dir="5400000">
                    <a:srgbClr val="000000">
                      <a:alpha val="65000"/>
                    </a:srgbClr>
                  </a:innerShdw>
                </a:effectLst>
                <a:latin typeface="Verdana" panose="020B0604030504040204" pitchFamily="34" charset="0"/>
                <a:ea typeface="Verdana" panose="020B0604030504040204" pitchFamily="34" charset="0"/>
                <a:cs typeface="Verdana" panose="020B0604030504040204" pitchFamily="34" charset="0"/>
              </a:rPr>
              <a:t>With </a:t>
            </a:r>
            <a:r>
              <a:rPr lang="en-US" sz="4000" b="1" u="sng" cap="all" dirty="0">
                <a:ln w="1905">
                  <a:solidFill>
                    <a:schemeClr val="accent6"/>
                  </a:solidFill>
                </a:ln>
                <a:solidFill>
                  <a:schemeClr val="tx1"/>
                </a:solidFill>
                <a:effectLst>
                  <a:innerShdw blurRad="69850" dist="43180" dir="5400000">
                    <a:srgbClr val="000000">
                      <a:alpha val="65000"/>
                    </a:srgbClr>
                  </a:innerShdw>
                </a:effectLst>
                <a:latin typeface="Verdana" panose="020B0604030504040204" pitchFamily="34" charset="0"/>
                <a:ea typeface="Verdana" panose="020B0604030504040204" pitchFamily="34" charset="0"/>
                <a:cs typeface="Verdana" panose="020B0604030504040204" pitchFamily="34" charset="0"/>
              </a:rPr>
              <a:t>ALL</a:t>
            </a:r>
            <a:r>
              <a:rPr lang="en-US" sz="4000" b="1" cap="all" dirty="0">
                <a:ln w="1905">
                  <a:solidFill>
                    <a:schemeClr val="accent6"/>
                  </a:solidFill>
                </a:ln>
                <a:solidFill>
                  <a:schemeClr val="tx1"/>
                </a:solidFill>
                <a:effectLst>
                  <a:innerShdw blurRad="69850" dist="43180" dir="5400000">
                    <a:srgbClr val="000000">
                      <a:alpha val="65000"/>
                    </a:srgbClr>
                  </a:innerShdw>
                </a:effectLst>
                <a:latin typeface="Verdana" panose="020B0604030504040204" pitchFamily="34" charset="0"/>
                <a:ea typeface="Verdana" panose="020B0604030504040204" pitchFamily="34" charset="0"/>
                <a:cs typeface="Verdana" panose="020B0604030504040204" pitchFamily="34" charset="0"/>
              </a:rPr>
              <a:t> Players</a:t>
            </a:r>
          </a:p>
        </p:txBody>
      </p:sp>
      <p:sp>
        <p:nvSpPr>
          <p:cNvPr id="3" name="TextBox 2"/>
          <p:cNvSpPr txBox="1"/>
          <p:nvPr/>
        </p:nvSpPr>
        <p:spPr>
          <a:xfrm>
            <a:off x="1518557" y="2743200"/>
            <a:ext cx="6259286" cy="769441"/>
          </a:xfrm>
          <a:prstGeom prst="rect">
            <a:avLst/>
          </a:prstGeom>
          <a:noFill/>
        </p:spPr>
        <p:txBody>
          <a:bodyPr wrap="square" rtlCol="0">
            <a:spAutoFit/>
          </a:bodyPr>
          <a:lstStyle/>
          <a:p>
            <a:r>
              <a:rPr lang="en-US" sz="4400" dirty="0"/>
              <a:t>What is JCATS Philosophy</a:t>
            </a:r>
          </a:p>
        </p:txBody>
      </p:sp>
    </p:spTree>
    <p:extLst>
      <p:ext uri="{BB962C8B-B14F-4D97-AF65-F5344CB8AC3E}">
        <p14:creationId xmlns:p14="http://schemas.microsoft.com/office/powerpoint/2010/main" val="2586473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xit" presetSubtype="0" fill="hold" grpId="1" nodeType="clickEffect">
                                  <p:stCondLst>
                                    <p:cond delay="0"/>
                                  </p:stCondLst>
                                  <p:childTnLst>
                                    <p:anim calcmode="lin" valueType="num">
                                      <p:cBhvr>
                                        <p:cTn id="10" dur="1000"/>
                                        <p:tgtEl>
                                          <p:spTgt spid="3"/>
                                        </p:tgtEl>
                                        <p:attrNameLst>
                                          <p:attrName>ppt_w</p:attrName>
                                        </p:attrNameLst>
                                      </p:cBhvr>
                                      <p:tavLst>
                                        <p:tav tm="0">
                                          <p:val>
                                            <p:strVal val="ppt_w"/>
                                          </p:val>
                                        </p:tav>
                                        <p:tav tm="100000">
                                          <p:val>
                                            <p:fltVal val="0"/>
                                          </p:val>
                                        </p:tav>
                                      </p:tavLst>
                                    </p:anim>
                                    <p:anim calcmode="lin" valueType="num">
                                      <p:cBhvr>
                                        <p:cTn id="11" dur="1000"/>
                                        <p:tgtEl>
                                          <p:spTgt spid="3"/>
                                        </p:tgtEl>
                                        <p:attrNameLst>
                                          <p:attrName>ppt_h</p:attrName>
                                        </p:attrNameLst>
                                      </p:cBhvr>
                                      <p:tavLst>
                                        <p:tav tm="0">
                                          <p:val>
                                            <p:strVal val="ppt_h"/>
                                          </p:val>
                                        </p:tav>
                                        <p:tav tm="100000">
                                          <p:val>
                                            <p:fltVal val="0"/>
                                          </p:val>
                                        </p:tav>
                                      </p:tavLst>
                                    </p:anim>
                                    <p:anim calcmode="lin" valueType="num">
                                      <p:cBhvr>
                                        <p:cTn id="12" dur="1000"/>
                                        <p:tgtEl>
                                          <p:spTgt spid="3"/>
                                        </p:tgtEl>
                                        <p:attrNameLst>
                                          <p:attrName>style.rotation</p:attrName>
                                        </p:attrNameLst>
                                      </p:cBhvr>
                                      <p:tavLst>
                                        <p:tav tm="0">
                                          <p:val>
                                            <p:fltVal val="0"/>
                                          </p:val>
                                        </p:tav>
                                        <p:tav tm="100000">
                                          <p:val>
                                            <p:fltVal val="90"/>
                                          </p:val>
                                        </p:tav>
                                      </p:tavLst>
                                    </p:anim>
                                    <p:animEffect transition="out" filter="fade">
                                      <p:cBhvr>
                                        <p:cTn id="13" dur="1000"/>
                                        <p:tgtEl>
                                          <p:spTgt spid="3"/>
                                        </p:tgtEl>
                                      </p:cBhvr>
                                    </p:animEffect>
                                    <p:set>
                                      <p:cBhvr>
                                        <p:cTn id="14" dur="1" fill="hold">
                                          <p:stCondLst>
                                            <p:cond delay="999"/>
                                          </p:stCondLst>
                                        </p:cTn>
                                        <p:tgtEl>
                                          <p:spTgt spid="3"/>
                                        </p:tgtEl>
                                        <p:attrNameLst>
                                          <p:attrName>style.visibility</p:attrName>
                                        </p:attrNameLst>
                                      </p:cBhvr>
                                      <p:to>
                                        <p:strVal val="hidden"/>
                                      </p:to>
                                    </p:set>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2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animEffect transition="in" filter="wheel(1)">
                                      <p:cBhvr>
                                        <p:cTn id="23"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P spid="3"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D5C75-2D3A-0F85-9A9A-B5D60F12AB7C}"/>
              </a:ext>
            </a:extLst>
          </p:cNvPr>
          <p:cNvSpPr>
            <a:spLocks noGrp="1"/>
          </p:cNvSpPr>
          <p:nvPr>
            <p:ph type="title"/>
          </p:nvPr>
        </p:nvSpPr>
        <p:spPr>
          <a:xfrm>
            <a:off x="457200" y="350838"/>
            <a:ext cx="8229600" cy="792162"/>
          </a:xfrm>
        </p:spPr>
        <p:txBody>
          <a:bodyPr anchor="ctr">
            <a:normAutofit/>
          </a:bodyPr>
          <a:lstStyle/>
          <a:p>
            <a:r>
              <a:rPr lang="en-US" dirty="0"/>
              <a:t>Playing Time Philosophy</a:t>
            </a:r>
          </a:p>
        </p:txBody>
      </p:sp>
      <p:graphicFrame>
        <p:nvGraphicFramePr>
          <p:cNvPr id="18" name="Content Placeholder 2">
            <a:extLst>
              <a:ext uri="{FF2B5EF4-FFF2-40B4-BE49-F238E27FC236}">
                <a16:creationId xmlns:a16="http://schemas.microsoft.com/office/drawing/2014/main" id="{D5173BEA-A2C7-ACE2-1168-593F4ACB2E14}"/>
              </a:ext>
            </a:extLst>
          </p:cNvPr>
          <p:cNvGraphicFramePr>
            <a:graphicFrameLocks noGrp="1"/>
          </p:cNvGraphicFramePr>
          <p:nvPr>
            <p:ph idx="1"/>
            <p:extLst>
              <p:ext uri="{D42A27DB-BD31-4B8C-83A1-F6EECF244321}">
                <p14:modId xmlns:p14="http://schemas.microsoft.com/office/powerpoint/2010/main" val="2756812290"/>
              </p:ext>
            </p:extLst>
          </p:nvPr>
        </p:nvGraphicFramePr>
        <p:xfrm>
          <a:off x="457200" y="12954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0278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07871-D3FD-4DA5-AAE9-9BE529390208}"/>
              </a:ext>
            </a:extLst>
          </p:cNvPr>
          <p:cNvSpPr>
            <a:spLocks noGrp="1"/>
          </p:cNvSpPr>
          <p:nvPr>
            <p:ph type="title"/>
          </p:nvPr>
        </p:nvSpPr>
        <p:spPr>
          <a:xfrm>
            <a:off x="457200" y="350838"/>
            <a:ext cx="8229600" cy="792162"/>
          </a:xfrm>
        </p:spPr>
        <p:txBody>
          <a:bodyPr anchor="ctr">
            <a:normAutofit/>
          </a:bodyPr>
          <a:lstStyle/>
          <a:p>
            <a:r>
              <a:rPr lang="en-US" dirty="0"/>
              <a:t>Philosophy – Other Activities</a:t>
            </a:r>
          </a:p>
        </p:txBody>
      </p:sp>
      <p:graphicFrame>
        <p:nvGraphicFramePr>
          <p:cNvPr id="5" name="Content Placeholder 2">
            <a:extLst>
              <a:ext uri="{FF2B5EF4-FFF2-40B4-BE49-F238E27FC236}">
                <a16:creationId xmlns:a16="http://schemas.microsoft.com/office/drawing/2014/main" id="{3F503AC5-E028-F9B2-A537-04D880B283EC}"/>
              </a:ext>
            </a:extLst>
          </p:cNvPr>
          <p:cNvGraphicFramePr>
            <a:graphicFrameLocks noGrp="1"/>
          </p:cNvGraphicFramePr>
          <p:nvPr>
            <p:ph idx="1"/>
            <p:extLst>
              <p:ext uri="{D42A27DB-BD31-4B8C-83A1-F6EECF244321}">
                <p14:modId xmlns:p14="http://schemas.microsoft.com/office/powerpoint/2010/main" val="427348367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381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1371600"/>
            <a:ext cx="7772400" cy="3581399"/>
          </a:xfrm>
          <a:noFill/>
          <a:ln w="76200">
            <a:solidFill>
              <a:schemeClr val="accent6"/>
            </a:solidFill>
          </a:ln>
        </p:spPr>
        <p:txBody>
          <a:bodyPr>
            <a:noAutofit/>
          </a:bodyPr>
          <a:lstStyle/>
          <a:p>
            <a:pPr algn="ctr"/>
            <a:br>
              <a:rPr lang="en-US" sz="2000" dirty="0"/>
            </a:br>
            <a:br>
              <a:rPr lang="en-US" sz="2000" dirty="0"/>
            </a:br>
            <a:r>
              <a:rPr lang="en-US" sz="3600" b="1" dirty="0">
                <a:latin typeface="Verdana"/>
                <a:ea typeface="Verdana"/>
                <a:cs typeface="Verdana"/>
              </a:rPr>
              <a:t>2023 – 2024</a:t>
            </a:r>
            <a:br>
              <a:rPr lang="en-US" sz="3600" b="1" dirty="0"/>
            </a:br>
            <a:r>
              <a:rPr lang="en-US" sz="3600" b="1" dirty="0">
                <a:latin typeface="Verdana"/>
                <a:ea typeface="Verdana"/>
                <a:cs typeface="Verdana"/>
              </a:rPr>
              <a:t>Program Details</a:t>
            </a:r>
            <a:br>
              <a:rPr lang="en-US" sz="6000" dirty="0"/>
            </a:br>
            <a:endParaRPr lang="en-US" sz="6000" b="1" dirty="0">
              <a:ln w="1905">
                <a:solidFill>
                  <a:schemeClr val="accent6"/>
                </a:solidFill>
              </a:ln>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01123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Team structure 2023 – 2024 </a:t>
            </a:r>
            <a:r>
              <a:rPr lang="en-US" sz="1800" dirty="0"/>
              <a:t>(Subject to CHANGE)</a:t>
            </a:r>
          </a:p>
        </p:txBody>
      </p:sp>
      <p:sp>
        <p:nvSpPr>
          <p:cNvPr id="7" name="Content Placeholder 6"/>
          <p:cNvSpPr>
            <a:spLocks noGrp="1"/>
          </p:cNvSpPr>
          <p:nvPr>
            <p:ph idx="1"/>
          </p:nvPr>
        </p:nvSpPr>
        <p:spPr/>
        <p:txBody>
          <a:bodyPr vert="horz" lIns="91440" tIns="45720" rIns="91440" bIns="45720" rtlCol="0" anchor="t">
            <a:normAutofit lnSpcReduction="10000"/>
          </a:bodyPr>
          <a:lstStyle/>
          <a:p>
            <a:r>
              <a:rPr lang="en-US" sz="1900" dirty="0">
                <a:latin typeface="+mn-lt"/>
                <a:ea typeface="Verdana"/>
                <a:cs typeface="Verdana"/>
              </a:rPr>
              <a:t># of Players:  134</a:t>
            </a:r>
            <a:endParaRPr lang="en-US" sz="1900" dirty="0">
              <a:latin typeface="+mn-lt"/>
            </a:endParaRPr>
          </a:p>
          <a:p>
            <a:r>
              <a:rPr lang="en-US" sz="1900" dirty="0">
                <a:latin typeface="+mn-lt"/>
                <a:ea typeface="Verdana"/>
                <a:cs typeface="Verdana"/>
              </a:rPr>
              <a:t># of Teams Per Level:  </a:t>
            </a:r>
          </a:p>
          <a:p>
            <a:pPr lvl="1"/>
            <a:r>
              <a:rPr lang="en-US" sz="1900" dirty="0">
                <a:latin typeface="+mn-lt"/>
                <a:ea typeface="Verdana"/>
                <a:cs typeface="Verdana"/>
              </a:rPr>
              <a:t>4</a:t>
            </a:r>
            <a:r>
              <a:rPr lang="en-US" sz="1900" baseline="30000" dirty="0">
                <a:latin typeface="+mn-lt"/>
                <a:ea typeface="Verdana"/>
                <a:cs typeface="Verdana"/>
              </a:rPr>
              <a:t>th</a:t>
            </a:r>
            <a:r>
              <a:rPr lang="en-US" sz="1900" dirty="0">
                <a:latin typeface="+mn-lt"/>
                <a:ea typeface="Verdana"/>
                <a:cs typeface="Verdana"/>
              </a:rPr>
              <a:t> Grade</a:t>
            </a:r>
          </a:p>
          <a:p>
            <a:pPr lvl="2"/>
            <a:r>
              <a:rPr lang="en-US" sz="1900" dirty="0">
                <a:latin typeface="+mn-lt"/>
                <a:ea typeface="Verdana"/>
                <a:cs typeface="Verdana"/>
              </a:rPr>
              <a:t>1 Team </a:t>
            </a:r>
          </a:p>
          <a:p>
            <a:pPr lvl="2"/>
            <a:r>
              <a:rPr lang="en-US" sz="1900" dirty="0">
                <a:latin typeface="+mn-lt"/>
                <a:ea typeface="Verdana"/>
                <a:cs typeface="Verdana"/>
              </a:rPr>
              <a:t>Orange Only</a:t>
            </a:r>
          </a:p>
          <a:p>
            <a:pPr lvl="1"/>
            <a:r>
              <a:rPr lang="en-US" sz="1900" dirty="0">
                <a:latin typeface="+mn-lt"/>
                <a:ea typeface="Verdana"/>
                <a:cs typeface="Verdana"/>
              </a:rPr>
              <a:t>5</a:t>
            </a:r>
            <a:r>
              <a:rPr lang="en-US" sz="1900" baseline="30000" dirty="0">
                <a:latin typeface="+mn-lt"/>
                <a:ea typeface="Verdana"/>
                <a:cs typeface="Verdana"/>
              </a:rPr>
              <a:t>th</a:t>
            </a:r>
            <a:r>
              <a:rPr lang="en-US" sz="1900" dirty="0">
                <a:latin typeface="+mn-lt"/>
                <a:ea typeface="Verdana"/>
                <a:cs typeface="Verdana"/>
              </a:rPr>
              <a:t> 6</a:t>
            </a:r>
            <a:r>
              <a:rPr lang="en-US" sz="1900" baseline="30000" dirty="0">
                <a:latin typeface="+mn-lt"/>
                <a:ea typeface="Verdana"/>
                <a:cs typeface="Verdana"/>
              </a:rPr>
              <a:t>th</a:t>
            </a:r>
            <a:r>
              <a:rPr lang="en-US" sz="1900" dirty="0">
                <a:latin typeface="+mn-lt"/>
                <a:ea typeface="Verdana"/>
                <a:cs typeface="Verdana"/>
              </a:rPr>
              <a:t> 7</a:t>
            </a:r>
            <a:r>
              <a:rPr lang="en-US" sz="1900" baseline="30000" dirty="0">
                <a:latin typeface="+mn-lt"/>
                <a:ea typeface="Verdana"/>
                <a:cs typeface="Verdana"/>
              </a:rPr>
              <a:t>th</a:t>
            </a:r>
            <a:r>
              <a:rPr lang="en-US" sz="1900" dirty="0">
                <a:latin typeface="+mn-lt"/>
                <a:ea typeface="Verdana"/>
                <a:cs typeface="Verdana"/>
              </a:rPr>
              <a:t> and 8</a:t>
            </a:r>
            <a:r>
              <a:rPr lang="en-US" sz="1900" baseline="30000" dirty="0">
                <a:latin typeface="+mn-lt"/>
                <a:ea typeface="Verdana"/>
                <a:cs typeface="Verdana"/>
              </a:rPr>
              <a:t>th</a:t>
            </a:r>
            <a:r>
              <a:rPr lang="en-US" sz="1900" dirty="0">
                <a:latin typeface="+mn-lt"/>
                <a:ea typeface="Verdana"/>
                <a:cs typeface="Verdana"/>
              </a:rPr>
              <a:t> Grade</a:t>
            </a:r>
          </a:p>
          <a:p>
            <a:pPr lvl="2"/>
            <a:r>
              <a:rPr lang="en-US" sz="1900" dirty="0">
                <a:latin typeface="+mn-lt"/>
                <a:ea typeface="Verdana"/>
                <a:cs typeface="Verdana"/>
              </a:rPr>
              <a:t>3 Teams per Age Group</a:t>
            </a:r>
          </a:p>
          <a:p>
            <a:pPr lvl="2"/>
            <a:r>
              <a:rPr lang="en-US" sz="1900" dirty="0">
                <a:latin typeface="+mn-lt"/>
                <a:ea typeface="Verdana"/>
                <a:cs typeface="Verdana"/>
              </a:rPr>
              <a:t>Orange – A, Black – B, White – C</a:t>
            </a:r>
          </a:p>
          <a:p>
            <a:r>
              <a:rPr lang="en-US" sz="1900" dirty="0">
                <a:latin typeface="+mn-lt"/>
                <a:ea typeface="Verdana"/>
                <a:cs typeface="Verdana"/>
              </a:rPr>
              <a:t># of Players Per Team (Subject to Change)</a:t>
            </a:r>
          </a:p>
          <a:p>
            <a:pPr lvl="1"/>
            <a:r>
              <a:rPr lang="en-US" sz="1900" dirty="0">
                <a:latin typeface="+mn-lt"/>
                <a:ea typeface="Verdana"/>
                <a:cs typeface="Verdana"/>
              </a:rPr>
              <a:t>10 Players Per Team – Orange and Black</a:t>
            </a:r>
            <a:endParaRPr lang="en-US" sz="1900" dirty="0">
              <a:latin typeface="+mn-lt"/>
            </a:endParaRPr>
          </a:p>
          <a:p>
            <a:pPr lvl="1"/>
            <a:r>
              <a:rPr lang="en-US" sz="1900" dirty="0">
                <a:latin typeface="+mn-lt"/>
                <a:ea typeface="Verdana"/>
                <a:cs typeface="Verdana"/>
              </a:rPr>
              <a:t>11 Players Per Team – White</a:t>
            </a:r>
          </a:p>
          <a:p>
            <a:pPr lvl="1"/>
            <a:r>
              <a:rPr lang="en-US" sz="1900" dirty="0">
                <a:latin typeface="+mn-lt"/>
                <a:ea typeface="Verdana"/>
                <a:cs typeface="Verdana"/>
              </a:rPr>
              <a:t>4</a:t>
            </a:r>
            <a:r>
              <a:rPr lang="en-US" sz="1900" baseline="30000" dirty="0">
                <a:latin typeface="+mn-lt"/>
                <a:ea typeface="Verdana"/>
                <a:cs typeface="Verdana"/>
              </a:rPr>
              <a:t>th</a:t>
            </a:r>
            <a:r>
              <a:rPr lang="en-US" sz="1900" dirty="0">
                <a:latin typeface="+mn-lt"/>
                <a:ea typeface="Verdana"/>
                <a:cs typeface="Verdana"/>
              </a:rPr>
              <a:t> Grade team size may vary</a:t>
            </a:r>
          </a:p>
          <a:p>
            <a:pPr lvl="1"/>
            <a:r>
              <a:rPr lang="en-US" sz="1900" dirty="0">
                <a:latin typeface="+mn-lt"/>
                <a:ea typeface="Verdana"/>
                <a:cs typeface="Verdana"/>
              </a:rPr>
              <a:t>This may be adjusted at tryouts</a:t>
            </a:r>
          </a:p>
          <a:p>
            <a:r>
              <a:rPr lang="en-US" sz="1900" dirty="0">
                <a:latin typeface="+mn-lt"/>
                <a:ea typeface="Verdana"/>
                <a:cs typeface="Verdana"/>
              </a:rPr>
              <a:t>Balanced Teams</a:t>
            </a:r>
          </a:p>
          <a:p>
            <a:pPr marL="0" indent="0">
              <a:buNone/>
            </a:pPr>
            <a:endParaRPr lang="en-US" sz="2000" dirty="0">
              <a:latin typeface="Verdana"/>
              <a:ea typeface="Verdana"/>
              <a:cs typeface="Verdana"/>
            </a:endParaRPr>
          </a:p>
        </p:txBody>
      </p:sp>
    </p:spTree>
    <p:extLst>
      <p:ext uri="{BB962C8B-B14F-4D97-AF65-F5344CB8AC3E}">
        <p14:creationId xmlns:p14="http://schemas.microsoft.com/office/powerpoint/2010/main" val="247226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fad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fade">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fade">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fade">
                                      <p:cBhvr>
                                        <p:cTn id="47" dur="500"/>
                                        <p:tgtEl>
                                          <p:spTgt spid="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7">
                                            <p:txEl>
                                              <p:pRg st="9" end="9"/>
                                            </p:txEl>
                                          </p:spTgt>
                                        </p:tgtEl>
                                        <p:attrNameLst>
                                          <p:attrName>style.visibility</p:attrName>
                                        </p:attrNameLst>
                                      </p:cBhvr>
                                      <p:to>
                                        <p:strVal val="visible"/>
                                      </p:to>
                                    </p:set>
                                    <p:animEffect transition="in" filter="fade">
                                      <p:cBhvr>
                                        <p:cTn id="52" dur="500"/>
                                        <p:tgtEl>
                                          <p:spTgt spid="7">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7">
                                            <p:txEl>
                                              <p:pRg st="10" end="10"/>
                                            </p:txEl>
                                          </p:spTgt>
                                        </p:tgtEl>
                                        <p:attrNameLst>
                                          <p:attrName>style.visibility</p:attrName>
                                        </p:attrNameLst>
                                      </p:cBhvr>
                                      <p:to>
                                        <p:strVal val="visible"/>
                                      </p:to>
                                    </p:set>
                                    <p:animEffect transition="in" filter="fade">
                                      <p:cBhvr>
                                        <p:cTn id="57" dur="500"/>
                                        <p:tgtEl>
                                          <p:spTgt spid="7">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7">
                                            <p:txEl>
                                              <p:pRg st="11" end="11"/>
                                            </p:txEl>
                                          </p:spTgt>
                                        </p:tgtEl>
                                        <p:attrNameLst>
                                          <p:attrName>style.visibility</p:attrName>
                                        </p:attrNameLst>
                                      </p:cBhvr>
                                      <p:to>
                                        <p:strVal val="visible"/>
                                      </p:to>
                                    </p:set>
                                    <p:animEffect transition="in" filter="fade">
                                      <p:cBhvr>
                                        <p:cTn id="62" dur="500"/>
                                        <p:tgtEl>
                                          <p:spTgt spid="7">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7">
                                            <p:txEl>
                                              <p:pRg st="12" end="12"/>
                                            </p:txEl>
                                          </p:spTgt>
                                        </p:tgtEl>
                                        <p:attrNameLst>
                                          <p:attrName>style.visibility</p:attrName>
                                        </p:attrNameLst>
                                      </p:cBhvr>
                                      <p:to>
                                        <p:strVal val="visible"/>
                                      </p:to>
                                    </p:set>
                                    <p:animEffect transition="in" filter="fade">
                                      <p:cBhvr>
                                        <p:cTn id="67" dur="500"/>
                                        <p:tgtEl>
                                          <p:spTgt spid="7">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7">
                                            <p:txEl>
                                              <p:pRg st="13" end="13"/>
                                            </p:txEl>
                                          </p:spTgt>
                                        </p:tgtEl>
                                        <p:attrNameLst>
                                          <p:attrName>style.visibility</p:attrName>
                                        </p:attrNameLst>
                                      </p:cBhvr>
                                      <p:to>
                                        <p:strVal val="visible"/>
                                      </p:to>
                                    </p:set>
                                    <p:animEffect transition="in" filter="fade">
                                      <p:cBhvr>
                                        <p:cTn id="72" dur="500"/>
                                        <p:tgtEl>
                                          <p:spTgt spid="7">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 and Game Schedule </a:t>
            </a:r>
            <a:r>
              <a:rPr lang="en-US" sz="1600" dirty="0"/>
              <a:t>(Subject to CHANGE)</a:t>
            </a:r>
            <a:endParaRPr lang="en-US" dirty="0"/>
          </a:p>
        </p:txBody>
      </p:sp>
      <p:sp>
        <p:nvSpPr>
          <p:cNvPr id="3" name="Text Placeholder 2"/>
          <p:cNvSpPr>
            <a:spLocks noGrp="1"/>
          </p:cNvSpPr>
          <p:nvPr>
            <p:ph type="body" idx="1"/>
          </p:nvPr>
        </p:nvSpPr>
        <p:spPr>
          <a:xfrm>
            <a:off x="457200" y="1535113"/>
            <a:ext cx="4040188" cy="446087"/>
          </a:xfrm>
        </p:spPr>
        <p:txBody>
          <a:bodyPr>
            <a:normAutofit lnSpcReduction="10000"/>
          </a:bodyPr>
          <a:lstStyle/>
          <a:p>
            <a:r>
              <a:rPr lang="en-US" dirty="0"/>
              <a:t>Practice Schedule</a:t>
            </a:r>
          </a:p>
        </p:txBody>
      </p:sp>
      <p:sp>
        <p:nvSpPr>
          <p:cNvPr id="4" name="Content Placeholder 3"/>
          <p:cNvSpPr>
            <a:spLocks noGrp="1"/>
          </p:cNvSpPr>
          <p:nvPr>
            <p:ph sz="half" idx="2"/>
          </p:nvPr>
        </p:nvSpPr>
        <p:spPr>
          <a:xfrm>
            <a:off x="457200" y="1946275"/>
            <a:ext cx="4040188" cy="4684112"/>
          </a:xfrm>
        </p:spPr>
        <p:txBody>
          <a:bodyPr>
            <a:normAutofit/>
          </a:bodyPr>
          <a:lstStyle/>
          <a:p>
            <a:r>
              <a:rPr lang="en-US" sz="1400" dirty="0"/>
              <a:t>Practices Start Monday,  October 30</a:t>
            </a:r>
            <a:r>
              <a:rPr lang="en-US" sz="1400" baseline="30000" dirty="0"/>
              <a:t>th</a:t>
            </a:r>
            <a:r>
              <a:rPr lang="en-US" sz="1400" dirty="0"/>
              <a:t> </a:t>
            </a:r>
          </a:p>
          <a:p>
            <a:r>
              <a:rPr lang="en-US" sz="1400" dirty="0"/>
              <a:t>All Teams Practice Twice a Week (Monday – Thursday)</a:t>
            </a:r>
          </a:p>
          <a:p>
            <a:pPr lvl="1"/>
            <a:r>
              <a:rPr lang="en-US" sz="1400" dirty="0"/>
              <a:t>5</a:t>
            </a:r>
            <a:r>
              <a:rPr lang="en-US" sz="1400" baseline="30000" dirty="0"/>
              <a:t>th</a:t>
            </a:r>
            <a:r>
              <a:rPr lang="en-US" sz="1400" dirty="0"/>
              <a:t> and 6</a:t>
            </a:r>
            <a:r>
              <a:rPr lang="en-US" sz="1400" baseline="30000" dirty="0"/>
              <a:t>th</a:t>
            </a:r>
            <a:r>
              <a:rPr lang="en-US" sz="1400" dirty="0"/>
              <a:t> Grade:  Early Slot 6:00 or 6:30 p.m.</a:t>
            </a:r>
          </a:p>
          <a:p>
            <a:pPr lvl="1"/>
            <a:r>
              <a:rPr lang="en-US" sz="1400" dirty="0"/>
              <a:t>7</a:t>
            </a:r>
            <a:r>
              <a:rPr lang="en-US" sz="1400" baseline="30000" dirty="0"/>
              <a:t>th</a:t>
            </a:r>
            <a:r>
              <a:rPr lang="en-US" sz="1400" dirty="0"/>
              <a:t> and 8</a:t>
            </a:r>
            <a:r>
              <a:rPr lang="en-US" sz="1400" baseline="30000" dirty="0"/>
              <a:t>th</a:t>
            </a:r>
            <a:r>
              <a:rPr lang="en-US" sz="1400" dirty="0"/>
              <a:t> Grade:  Late Slot 7:30 or 8:00 p.m.</a:t>
            </a:r>
          </a:p>
          <a:p>
            <a:r>
              <a:rPr lang="en-US" sz="1400" dirty="0"/>
              <a:t>Practice Schedules (Time and Location) are Subject to Change – You must check the website or App frequently</a:t>
            </a:r>
          </a:p>
          <a:p>
            <a:r>
              <a:rPr lang="en-US" sz="1400" b="1" dirty="0"/>
              <a:t>Locations:  </a:t>
            </a:r>
            <a:r>
              <a:rPr lang="en-US" sz="1400" dirty="0"/>
              <a:t>Sports Complex, Local Libertyville K-8 Schools and High School</a:t>
            </a:r>
          </a:p>
          <a:p>
            <a:pPr lvl="1"/>
            <a:endParaRPr lang="en-US" sz="1400" dirty="0"/>
          </a:p>
        </p:txBody>
      </p:sp>
      <p:sp>
        <p:nvSpPr>
          <p:cNvPr id="5" name="Text Placeholder 4"/>
          <p:cNvSpPr>
            <a:spLocks noGrp="1"/>
          </p:cNvSpPr>
          <p:nvPr>
            <p:ph type="body" sz="quarter" idx="3"/>
          </p:nvPr>
        </p:nvSpPr>
        <p:spPr>
          <a:xfrm>
            <a:off x="4645025" y="1535113"/>
            <a:ext cx="4041775" cy="446087"/>
          </a:xfrm>
        </p:spPr>
        <p:txBody>
          <a:bodyPr>
            <a:normAutofit lnSpcReduction="10000"/>
          </a:bodyPr>
          <a:lstStyle/>
          <a:p>
            <a:r>
              <a:rPr lang="en-US" dirty="0"/>
              <a:t>Games </a:t>
            </a:r>
          </a:p>
        </p:txBody>
      </p:sp>
      <p:sp>
        <p:nvSpPr>
          <p:cNvPr id="6" name="Content Placeholder 5"/>
          <p:cNvSpPr>
            <a:spLocks noGrp="1"/>
          </p:cNvSpPr>
          <p:nvPr>
            <p:ph sz="quarter" idx="4"/>
          </p:nvPr>
        </p:nvSpPr>
        <p:spPr>
          <a:xfrm>
            <a:off x="4645025" y="1946276"/>
            <a:ext cx="4041775" cy="4302124"/>
          </a:xfrm>
        </p:spPr>
        <p:txBody>
          <a:bodyPr>
            <a:noAutofit/>
          </a:bodyPr>
          <a:lstStyle/>
          <a:p>
            <a:r>
              <a:rPr lang="en-US" sz="1400" dirty="0"/>
              <a:t>Orange &amp; Black Teams</a:t>
            </a:r>
          </a:p>
          <a:p>
            <a:pPr lvl="1"/>
            <a:r>
              <a:rPr lang="en-US" sz="1400" dirty="0"/>
              <a:t>6 to 8 North Suburban Conference Games</a:t>
            </a:r>
          </a:p>
          <a:p>
            <a:pPr lvl="1"/>
            <a:r>
              <a:rPr lang="en-US" sz="1400" dirty="0"/>
              <a:t>3 to 5 Independent Games</a:t>
            </a:r>
          </a:p>
          <a:p>
            <a:pPr lvl="1"/>
            <a:r>
              <a:rPr lang="en-US" sz="1400" dirty="0"/>
              <a:t>5  to 7 Tournaments (3 Games Each)</a:t>
            </a:r>
          </a:p>
          <a:p>
            <a:r>
              <a:rPr lang="en-US" sz="1400" dirty="0"/>
              <a:t>White Teams and 4</a:t>
            </a:r>
            <a:r>
              <a:rPr lang="en-US" sz="1400" baseline="30000" dirty="0"/>
              <a:t>th</a:t>
            </a:r>
            <a:r>
              <a:rPr lang="en-US" sz="1400" dirty="0"/>
              <a:t> Grade</a:t>
            </a:r>
          </a:p>
          <a:p>
            <a:pPr lvl="1"/>
            <a:r>
              <a:rPr lang="en-US" sz="1400" dirty="0"/>
              <a:t>10 to 12 Play Hard Hoops Travel League</a:t>
            </a:r>
          </a:p>
          <a:p>
            <a:pPr lvl="1"/>
            <a:r>
              <a:rPr lang="en-US" sz="1400" dirty="0"/>
              <a:t>2 – 4 Independent Games</a:t>
            </a:r>
          </a:p>
          <a:p>
            <a:pPr lvl="1"/>
            <a:r>
              <a:rPr lang="en-US" sz="1400" dirty="0"/>
              <a:t>4 - 6 Tournaments (3 Games Each)</a:t>
            </a:r>
          </a:p>
          <a:p>
            <a:r>
              <a:rPr lang="en-US" sz="1400" dirty="0"/>
              <a:t>All Teams:   Target 27  – 32 Games</a:t>
            </a:r>
          </a:p>
          <a:p>
            <a:r>
              <a:rPr lang="en-US" sz="1400" b="1" dirty="0"/>
              <a:t>Play Hard Hoops Schedule will not be loaded until mid to late December</a:t>
            </a:r>
          </a:p>
          <a:p>
            <a:r>
              <a:rPr lang="en-US" sz="1400" dirty="0"/>
              <a:t>4</a:t>
            </a:r>
            <a:r>
              <a:rPr lang="en-US" sz="1400" baseline="30000" dirty="0"/>
              <a:t>th</a:t>
            </a:r>
            <a:r>
              <a:rPr lang="en-US" sz="1400" dirty="0"/>
              <a:t> and 5</a:t>
            </a:r>
            <a:r>
              <a:rPr lang="en-US" sz="1400" baseline="30000" dirty="0"/>
              <a:t>th</a:t>
            </a:r>
            <a:r>
              <a:rPr lang="en-US" sz="1400" dirty="0"/>
              <a:t> Grade May See Reduced Game Count (Not All Programs Have Teams)</a:t>
            </a:r>
          </a:p>
          <a:p>
            <a:r>
              <a:rPr lang="en-US" sz="1400" dirty="0"/>
              <a:t>Cancelled Tournaments Not Replaced</a:t>
            </a:r>
          </a:p>
          <a:p>
            <a:r>
              <a:rPr lang="en-US" sz="1400" dirty="0"/>
              <a:t>20 Min Running Clock - Tournaments</a:t>
            </a:r>
          </a:p>
          <a:p>
            <a:r>
              <a:rPr lang="en-US" sz="1400" dirty="0"/>
              <a:t>IHSA Rules Individual Games</a:t>
            </a:r>
          </a:p>
        </p:txBody>
      </p:sp>
    </p:spTree>
    <p:extLst>
      <p:ext uri="{BB962C8B-B14F-4D97-AF65-F5344CB8AC3E}">
        <p14:creationId xmlns:p14="http://schemas.microsoft.com/office/powerpoint/2010/main" val="313367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6">
                                            <p:txEl>
                                              <p:pRg st="1" end="1"/>
                                            </p:txEl>
                                          </p:spTgt>
                                        </p:tgtEl>
                                        <p:attrNameLst>
                                          <p:attrName>style.visibility</p:attrName>
                                        </p:attrNameLst>
                                      </p:cBhvr>
                                      <p:to>
                                        <p:strVal val="visible"/>
                                      </p:to>
                                    </p:set>
                                    <p:animEffect transition="in" filter="fade">
                                      <p:cBhvr>
                                        <p:cTn id="40" dur="500"/>
                                        <p:tgtEl>
                                          <p:spTgt spid="6">
                                            <p:txEl>
                                              <p:pRg st="1" end="1"/>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6">
                                            <p:txEl>
                                              <p:pRg st="2" end="2"/>
                                            </p:txEl>
                                          </p:spTgt>
                                        </p:tgtEl>
                                        <p:attrNameLst>
                                          <p:attrName>style.visibility</p:attrName>
                                        </p:attrNameLst>
                                      </p:cBhvr>
                                      <p:to>
                                        <p:strVal val="visible"/>
                                      </p:to>
                                    </p:set>
                                    <p:animEffect transition="in" filter="fade">
                                      <p:cBhvr>
                                        <p:cTn id="43" dur="500"/>
                                        <p:tgtEl>
                                          <p:spTgt spid="6">
                                            <p:txEl>
                                              <p:pRg st="2" end="2"/>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6">
                                            <p:txEl>
                                              <p:pRg st="3" end="3"/>
                                            </p:txEl>
                                          </p:spTgt>
                                        </p:tgtEl>
                                        <p:attrNameLst>
                                          <p:attrName>style.visibility</p:attrName>
                                        </p:attrNameLst>
                                      </p:cBhvr>
                                      <p:to>
                                        <p:strVal val="visible"/>
                                      </p:to>
                                    </p:set>
                                    <p:animEffect transition="in" filter="fade">
                                      <p:cBhvr>
                                        <p:cTn id="46" dur="500"/>
                                        <p:tgtEl>
                                          <p:spTgt spid="6">
                                            <p:txEl>
                                              <p:pRg st="3" end="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6">
                                            <p:txEl>
                                              <p:pRg st="4" end="4"/>
                                            </p:txEl>
                                          </p:spTgt>
                                        </p:tgtEl>
                                        <p:attrNameLst>
                                          <p:attrName>style.visibility</p:attrName>
                                        </p:attrNameLst>
                                      </p:cBhvr>
                                      <p:to>
                                        <p:strVal val="visible"/>
                                      </p:to>
                                    </p:set>
                                    <p:animEffect transition="in" filter="fade">
                                      <p:cBhvr>
                                        <p:cTn id="51" dur="500"/>
                                        <p:tgtEl>
                                          <p:spTgt spid="6">
                                            <p:txEl>
                                              <p:pRg st="4" end="4"/>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6">
                                            <p:txEl>
                                              <p:pRg st="5" end="5"/>
                                            </p:txEl>
                                          </p:spTgt>
                                        </p:tgtEl>
                                        <p:attrNameLst>
                                          <p:attrName>style.visibility</p:attrName>
                                        </p:attrNameLst>
                                      </p:cBhvr>
                                      <p:to>
                                        <p:strVal val="visible"/>
                                      </p:to>
                                    </p:set>
                                    <p:animEffect transition="in" filter="fade">
                                      <p:cBhvr>
                                        <p:cTn id="54" dur="500"/>
                                        <p:tgtEl>
                                          <p:spTgt spid="6">
                                            <p:txEl>
                                              <p:pRg st="5" end="5"/>
                                            </p:txEl>
                                          </p:spTgt>
                                        </p:tgtEl>
                                      </p:cBhvr>
                                    </p:animEffect>
                                  </p:childTnLst>
                                </p:cTn>
                              </p:par>
                              <p:par>
                                <p:cTn id="55" presetID="10" presetClass="entr" presetSubtype="0" fill="hold" nodeType="withEffect">
                                  <p:stCondLst>
                                    <p:cond delay="0"/>
                                  </p:stCondLst>
                                  <p:childTnLst>
                                    <p:set>
                                      <p:cBhvr>
                                        <p:cTn id="56" dur="1" fill="hold">
                                          <p:stCondLst>
                                            <p:cond delay="0"/>
                                          </p:stCondLst>
                                        </p:cTn>
                                        <p:tgtEl>
                                          <p:spTgt spid="6">
                                            <p:txEl>
                                              <p:pRg st="6" end="6"/>
                                            </p:txEl>
                                          </p:spTgt>
                                        </p:tgtEl>
                                        <p:attrNameLst>
                                          <p:attrName>style.visibility</p:attrName>
                                        </p:attrNameLst>
                                      </p:cBhvr>
                                      <p:to>
                                        <p:strVal val="visible"/>
                                      </p:to>
                                    </p:set>
                                    <p:animEffect transition="in" filter="fade">
                                      <p:cBhvr>
                                        <p:cTn id="57" dur="500"/>
                                        <p:tgtEl>
                                          <p:spTgt spid="6">
                                            <p:txEl>
                                              <p:pRg st="6" end="6"/>
                                            </p:txEl>
                                          </p:spTgt>
                                        </p:tgtEl>
                                      </p:cBhvr>
                                    </p:animEffect>
                                  </p:childTnLst>
                                </p:cTn>
                              </p:par>
                              <p:par>
                                <p:cTn id="58" presetID="10" presetClass="entr" presetSubtype="0" fill="hold" nodeType="withEffect">
                                  <p:stCondLst>
                                    <p:cond delay="0"/>
                                  </p:stCondLst>
                                  <p:childTnLst>
                                    <p:set>
                                      <p:cBhvr>
                                        <p:cTn id="59" dur="1" fill="hold">
                                          <p:stCondLst>
                                            <p:cond delay="0"/>
                                          </p:stCondLst>
                                        </p:cTn>
                                        <p:tgtEl>
                                          <p:spTgt spid="6">
                                            <p:txEl>
                                              <p:pRg st="7" end="7"/>
                                            </p:txEl>
                                          </p:spTgt>
                                        </p:tgtEl>
                                        <p:attrNameLst>
                                          <p:attrName>style.visibility</p:attrName>
                                        </p:attrNameLst>
                                      </p:cBhvr>
                                      <p:to>
                                        <p:strVal val="visible"/>
                                      </p:to>
                                    </p:set>
                                    <p:animEffect transition="in" filter="fade">
                                      <p:cBhvr>
                                        <p:cTn id="60" dur="500"/>
                                        <p:tgtEl>
                                          <p:spTgt spid="6">
                                            <p:txEl>
                                              <p:pRg st="7" end="7"/>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6">
                                            <p:txEl>
                                              <p:pRg st="8" end="8"/>
                                            </p:txEl>
                                          </p:spTgt>
                                        </p:tgtEl>
                                        <p:attrNameLst>
                                          <p:attrName>style.visibility</p:attrName>
                                        </p:attrNameLst>
                                      </p:cBhvr>
                                      <p:to>
                                        <p:strVal val="visible"/>
                                      </p:to>
                                    </p:set>
                                    <p:animEffect transition="in" filter="fade">
                                      <p:cBhvr>
                                        <p:cTn id="65" dur="500"/>
                                        <p:tgtEl>
                                          <p:spTgt spid="6">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6">
                                            <p:txEl>
                                              <p:pRg st="9" end="9"/>
                                            </p:txEl>
                                          </p:spTgt>
                                        </p:tgtEl>
                                        <p:attrNameLst>
                                          <p:attrName>style.visibility</p:attrName>
                                        </p:attrNameLst>
                                      </p:cBhvr>
                                      <p:to>
                                        <p:strVal val="visible"/>
                                      </p:to>
                                    </p:set>
                                    <p:animEffect transition="in" filter="fade">
                                      <p:cBhvr>
                                        <p:cTn id="70" dur="500"/>
                                        <p:tgtEl>
                                          <p:spTgt spid="6">
                                            <p:txEl>
                                              <p:pRg st="9" end="9"/>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6">
                                            <p:txEl>
                                              <p:pRg st="10" end="10"/>
                                            </p:txEl>
                                          </p:spTgt>
                                        </p:tgtEl>
                                        <p:attrNameLst>
                                          <p:attrName>style.visibility</p:attrName>
                                        </p:attrNameLst>
                                      </p:cBhvr>
                                      <p:to>
                                        <p:strVal val="visible"/>
                                      </p:to>
                                    </p:set>
                                    <p:animEffect transition="in" filter="fade">
                                      <p:cBhvr>
                                        <p:cTn id="75" dur="500"/>
                                        <p:tgtEl>
                                          <p:spTgt spid="6">
                                            <p:txEl>
                                              <p:pRg st="10" end="10"/>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6">
                                            <p:txEl>
                                              <p:pRg st="11" end="11"/>
                                            </p:txEl>
                                          </p:spTgt>
                                        </p:tgtEl>
                                        <p:attrNameLst>
                                          <p:attrName>style.visibility</p:attrName>
                                        </p:attrNameLst>
                                      </p:cBhvr>
                                      <p:to>
                                        <p:strVal val="visible"/>
                                      </p:to>
                                    </p:set>
                                    <p:animEffect transition="in" filter="fade">
                                      <p:cBhvr>
                                        <p:cTn id="80" dur="500"/>
                                        <p:tgtEl>
                                          <p:spTgt spid="6">
                                            <p:txEl>
                                              <p:pRg st="11" end="11"/>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6">
                                            <p:txEl>
                                              <p:pRg st="12" end="12"/>
                                            </p:txEl>
                                          </p:spTgt>
                                        </p:tgtEl>
                                        <p:attrNameLst>
                                          <p:attrName>style.visibility</p:attrName>
                                        </p:attrNameLst>
                                      </p:cBhvr>
                                      <p:to>
                                        <p:strVal val="visible"/>
                                      </p:to>
                                    </p:set>
                                    <p:animEffect transition="in" filter="fade">
                                      <p:cBhvr>
                                        <p:cTn id="85" dur="500"/>
                                        <p:tgtEl>
                                          <p:spTgt spid="6">
                                            <p:txEl>
                                              <p:pRg st="12" end="12"/>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6">
                                            <p:txEl>
                                              <p:pRg st="13" end="13"/>
                                            </p:txEl>
                                          </p:spTgt>
                                        </p:tgtEl>
                                        <p:attrNameLst>
                                          <p:attrName>style.visibility</p:attrName>
                                        </p:attrNameLst>
                                      </p:cBhvr>
                                      <p:to>
                                        <p:strVal val="visible"/>
                                      </p:to>
                                    </p:set>
                                    <p:animEffect transition="in" filter="fade">
                                      <p:cBhvr>
                                        <p:cTn id="90" dur="500"/>
                                        <p:tgtEl>
                                          <p:spTgt spid="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8B766C3-9AEA-487A-952E-B80D9AC461D6}"/>
              </a:ext>
            </a:extLst>
          </p:cNvPr>
          <p:cNvSpPr>
            <a:spLocks noGrp="1"/>
          </p:cNvSpPr>
          <p:nvPr>
            <p:ph type="title"/>
          </p:nvPr>
        </p:nvSpPr>
        <p:spPr/>
        <p:txBody>
          <a:bodyPr/>
          <a:lstStyle/>
          <a:p>
            <a:r>
              <a:rPr lang="en-US" dirty="0"/>
              <a:t>Example:  Tournament Schedule</a:t>
            </a:r>
          </a:p>
        </p:txBody>
      </p:sp>
      <p:graphicFrame>
        <p:nvGraphicFramePr>
          <p:cNvPr id="9" name="Content Placeholder 8">
            <a:extLst>
              <a:ext uri="{FF2B5EF4-FFF2-40B4-BE49-F238E27FC236}">
                <a16:creationId xmlns:a16="http://schemas.microsoft.com/office/drawing/2014/main" id="{27A6ECF8-6FDD-4373-848F-3590308DF05F}"/>
              </a:ext>
            </a:extLst>
          </p:cNvPr>
          <p:cNvGraphicFramePr>
            <a:graphicFrameLocks noGrp="1"/>
          </p:cNvGraphicFramePr>
          <p:nvPr>
            <p:ph idx="1"/>
            <p:extLst>
              <p:ext uri="{D42A27DB-BD31-4B8C-83A1-F6EECF244321}">
                <p14:modId xmlns:p14="http://schemas.microsoft.com/office/powerpoint/2010/main" val="2761579415"/>
              </p:ext>
            </p:extLst>
          </p:nvPr>
        </p:nvGraphicFramePr>
        <p:xfrm>
          <a:off x="457200" y="1219200"/>
          <a:ext cx="8229599" cy="4793588"/>
        </p:xfrm>
        <a:graphic>
          <a:graphicData uri="http://schemas.openxmlformats.org/drawingml/2006/table">
            <a:tbl>
              <a:tblPr firstRow="1" bandRow="1">
                <a:tableStyleId>{93296810-A885-4BE3-A3E7-6D5BEEA58F35}</a:tableStyleId>
              </a:tblPr>
              <a:tblGrid>
                <a:gridCol w="574415">
                  <a:extLst>
                    <a:ext uri="{9D8B030D-6E8A-4147-A177-3AD203B41FA5}">
                      <a16:colId xmlns:a16="http://schemas.microsoft.com/office/drawing/2014/main" val="1968194855"/>
                    </a:ext>
                  </a:extLst>
                </a:gridCol>
                <a:gridCol w="637932">
                  <a:extLst>
                    <a:ext uri="{9D8B030D-6E8A-4147-A177-3AD203B41FA5}">
                      <a16:colId xmlns:a16="http://schemas.microsoft.com/office/drawing/2014/main" val="119580635"/>
                    </a:ext>
                  </a:extLst>
                </a:gridCol>
                <a:gridCol w="637932">
                  <a:extLst>
                    <a:ext uri="{9D8B030D-6E8A-4147-A177-3AD203B41FA5}">
                      <a16:colId xmlns:a16="http://schemas.microsoft.com/office/drawing/2014/main" val="1505859491"/>
                    </a:ext>
                  </a:extLst>
                </a:gridCol>
                <a:gridCol w="637932">
                  <a:extLst>
                    <a:ext uri="{9D8B030D-6E8A-4147-A177-3AD203B41FA5}">
                      <a16:colId xmlns:a16="http://schemas.microsoft.com/office/drawing/2014/main" val="3174031201"/>
                    </a:ext>
                  </a:extLst>
                </a:gridCol>
                <a:gridCol w="637932">
                  <a:extLst>
                    <a:ext uri="{9D8B030D-6E8A-4147-A177-3AD203B41FA5}">
                      <a16:colId xmlns:a16="http://schemas.microsoft.com/office/drawing/2014/main" val="408230407"/>
                    </a:ext>
                  </a:extLst>
                </a:gridCol>
                <a:gridCol w="637932">
                  <a:extLst>
                    <a:ext uri="{9D8B030D-6E8A-4147-A177-3AD203B41FA5}">
                      <a16:colId xmlns:a16="http://schemas.microsoft.com/office/drawing/2014/main" val="2486112997"/>
                    </a:ext>
                  </a:extLst>
                </a:gridCol>
                <a:gridCol w="637932">
                  <a:extLst>
                    <a:ext uri="{9D8B030D-6E8A-4147-A177-3AD203B41FA5}">
                      <a16:colId xmlns:a16="http://schemas.microsoft.com/office/drawing/2014/main" val="3872408024"/>
                    </a:ext>
                  </a:extLst>
                </a:gridCol>
                <a:gridCol w="637932">
                  <a:extLst>
                    <a:ext uri="{9D8B030D-6E8A-4147-A177-3AD203B41FA5}">
                      <a16:colId xmlns:a16="http://schemas.microsoft.com/office/drawing/2014/main" val="2138961256"/>
                    </a:ext>
                  </a:extLst>
                </a:gridCol>
                <a:gridCol w="637932">
                  <a:extLst>
                    <a:ext uri="{9D8B030D-6E8A-4147-A177-3AD203B41FA5}">
                      <a16:colId xmlns:a16="http://schemas.microsoft.com/office/drawing/2014/main" val="3550292234"/>
                    </a:ext>
                  </a:extLst>
                </a:gridCol>
                <a:gridCol w="637932">
                  <a:extLst>
                    <a:ext uri="{9D8B030D-6E8A-4147-A177-3AD203B41FA5}">
                      <a16:colId xmlns:a16="http://schemas.microsoft.com/office/drawing/2014/main" val="3912055454"/>
                    </a:ext>
                  </a:extLst>
                </a:gridCol>
                <a:gridCol w="637932">
                  <a:extLst>
                    <a:ext uri="{9D8B030D-6E8A-4147-A177-3AD203B41FA5}">
                      <a16:colId xmlns:a16="http://schemas.microsoft.com/office/drawing/2014/main" val="2163077604"/>
                    </a:ext>
                  </a:extLst>
                </a:gridCol>
                <a:gridCol w="637932">
                  <a:extLst>
                    <a:ext uri="{9D8B030D-6E8A-4147-A177-3AD203B41FA5}">
                      <a16:colId xmlns:a16="http://schemas.microsoft.com/office/drawing/2014/main" val="687071756"/>
                    </a:ext>
                  </a:extLst>
                </a:gridCol>
                <a:gridCol w="637932">
                  <a:extLst>
                    <a:ext uri="{9D8B030D-6E8A-4147-A177-3AD203B41FA5}">
                      <a16:colId xmlns:a16="http://schemas.microsoft.com/office/drawing/2014/main" val="3664259338"/>
                    </a:ext>
                  </a:extLst>
                </a:gridCol>
              </a:tblGrid>
              <a:tr h="1135988">
                <a:tc>
                  <a:txBody>
                    <a:bodyPr/>
                    <a:lstStyle/>
                    <a:p>
                      <a:pPr algn="ctr"/>
                      <a:r>
                        <a:rPr lang="en-US" sz="1400" dirty="0"/>
                        <a:t>Team</a:t>
                      </a:r>
                    </a:p>
                  </a:txBody>
                  <a:tcPr vert="vert270" anchor="ctr"/>
                </a:tc>
                <a:tc>
                  <a:txBody>
                    <a:bodyPr/>
                    <a:lstStyle/>
                    <a:p>
                      <a:pPr algn="ctr"/>
                      <a:r>
                        <a:rPr lang="en-US" sz="1400" dirty="0"/>
                        <a:t>Riverside</a:t>
                      </a:r>
                    </a:p>
                    <a:p>
                      <a:pPr algn="ctr"/>
                      <a:r>
                        <a:rPr lang="en-US" sz="1400" dirty="0"/>
                        <a:t>  Nov 19-20</a:t>
                      </a:r>
                    </a:p>
                  </a:txBody>
                  <a:tcPr vert="vert270" anchor="ctr"/>
                </a:tc>
                <a:tc>
                  <a:txBody>
                    <a:bodyPr/>
                    <a:lstStyle/>
                    <a:p>
                      <a:pPr algn="ctr"/>
                      <a:r>
                        <a:rPr lang="en-US" sz="1400" dirty="0"/>
                        <a:t>PHH</a:t>
                      </a:r>
                    </a:p>
                    <a:p>
                      <a:pPr algn="ctr"/>
                      <a:r>
                        <a:rPr lang="en-US" sz="1400" dirty="0"/>
                        <a:t> Nov 19 – 20</a:t>
                      </a:r>
                    </a:p>
                  </a:txBody>
                  <a:tcPr vert="vert270" anchor="ctr"/>
                </a:tc>
                <a:tc>
                  <a:txBody>
                    <a:bodyPr/>
                    <a:lstStyle/>
                    <a:p>
                      <a:pPr algn="ctr"/>
                      <a:r>
                        <a:rPr lang="en-US" sz="1400" dirty="0"/>
                        <a:t>Lake / Dupage</a:t>
                      </a:r>
                    </a:p>
                    <a:p>
                      <a:pPr algn="ctr"/>
                      <a:r>
                        <a:rPr lang="en-US" sz="1400" dirty="0"/>
                        <a:t> Dec  18</a:t>
                      </a:r>
                    </a:p>
                  </a:txBody>
                  <a:tcPr vert="vert270" anchor="ctr"/>
                </a:tc>
                <a:tc>
                  <a:txBody>
                    <a:bodyPr/>
                    <a:lstStyle/>
                    <a:p>
                      <a:pPr algn="ctr"/>
                      <a:r>
                        <a:rPr lang="en-US" sz="1400" dirty="0"/>
                        <a:t>Deerfield</a:t>
                      </a:r>
                    </a:p>
                    <a:p>
                      <a:pPr algn="ctr"/>
                      <a:r>
                        <a:rPr lang="en-US" sz="1400" dirty="0"/>
                        <a:t>  Jan 13-15</a:t>
                      </a:r>
                    </a:p>
                  </a:txBody>
                  <a:tcPr vert="vert270" anchor="ctr"/>
                </a:tc>
                <a:tc>
                  <a:txBody>
                    <a:bodyPr/>
                    <a:lstStyle/>
                    <a:p>
                      <a:pPr algn="ctr"/>
                      <a:r>
                        <a:rPr lang="en-US" sz="1400" dirty="0"/>
                        <a:t>GBN MLK</a:t>
                      </a:r>
                    </a:p>
                    <a:p>
                      <a:pPr algn="ctr"/>
                      <a:r>
                        <a:rPr lang="en-US" sz="1400" dirty="0"/>
                        <a:t> Jan 15 – 16</a:t>
                      </a:r>
                    </a:p>
                  </a:txBody>
                  <a:tcPr vert="vert270" anchor="ctr"/>
                </a:tc>
                <a:tc>
                  <a:txBody>
                    <a:bodyPr/>
                    <a:lstStyle/>
                    <a:p>
                      <a:pPr algn="ctr"/>
                      <a:r>
                        <a:rPr lang="en-US" sz="1400" dirty="0"/>
                        <a:t>Matto </a:t>
                      </a:r>
                    </a:p>
                    <a:p>
                      <a:pPr algn="ctr"/>
                      <a:r>
                        <a:rPr lang="en-US" sz="1400" dirty="0"/>
                        <a:t>Jan 26</a:t>
                      </a:r>
                    </a:p>
                  </a:txBody>
                  <a:tcPr vert="vert270" anchor="ctr"/>
                </a:tc>
                <a:tc>
                  <a:txBody>
                    <a:bodyPr/>
                    <a:lstStyle/>
                    <a:p>
                      <a:pPr algn="ctr"/>
                      <a:r>
                        <a:rPr lang="en-US" sz="1400" dirty="0"/>
                        <a:t>Feeder Frenzy</a:t>
                      </a:r>
                    </a:p>
                    <a:p>
                      <a:pPr algn="ctr"/>
                      <a:r>
                        <a:rPr lang="en-US" sz="1400" dirty="0"/>
                        <a:t> Jan 29</a:t>
                      </a:r>
                    </a:p>
                  </a:txBody>
                  <a:tcPr vert="vert270" anchor="ctr"/>
                </a:tc>
                <a:tc>
                  <a:txBody>
                    <a:bodyPr/>
                    <a:lstStyle/>
                    <a:p>
                      <a:pPr algn="ctr"/>
                      <a:r>
                        <a:rPr lang="en-US" sz="1400" dirty="0"/>
                        <a:t>Ridgewood</a:t>
                      </a:r>
                    </a:p>
                    <a:p>
                      <a:pPr algn="ctr"/>
                      <a:r>
                        <a:rPr lang="en-US" sz="1400" dirty="0"/>
                        <a:t> Jan 27 -29</a:t>
                      </a:r>
                    </a:p>
                  </a:txBody>
                  <a:tcPr vert="vert270" anchor="ctr"/>
                </a:tc>
                <a:tc>
                  <a:txBody>
                    <a:bodyPr/>
                    <a:lstStyle/>
                    <a:p>
                      <a:pPr algn="ctr"/>
                      <a:r>
                        <a:rPr lang="en-US" sz="1400" dirty="0"/>
                        <a:t>Hersey </a:t>
                      </a:r>
                    </a:p>
                    <a:p>
                      <a:pPr algn="ctr"/>
                      <a:r>
                        <a:rPr lang="en-US" sz="1400" dirty="0"/>
                        <a:t>Feb 17 – 19</a:t>
                      </a:r>
                    </a:p>
                  </a:txBody>
                  <a:tcPr vert="vert270" anchor="ctr"/>
                </a:tc>
                <a:tc>
                  <a:txBody>
                    <a:bodyPr/>
                    <a:lstStyle/>
                    <a:p>
                      <a:pPr algn="ctr"/>
                      <a:r>
                        <a:rPr lang="en-US" sz="1400" dirty="0"/>
                        <a:t>Deerfield</a:t>
                      </a:r>
                    </a:p>
                    <a:p>
                      <a:pPr algn="ctr"/>
                      <a:r>
                        <a:rPr lang="en-US" sz="1400" dirty="0"/>
                        <a:t> Feb 25 – 27</a:t>
                      </a:r>
                    </a:p>
                  </a:txBody>
                  <a:tcPr vert="vert270" anchor="ctr"/>
                </a:tc>
                <a:tc>
                  <a:txBody>
                    <a:bodyPr/>
                    <a:lstStyle/>
                    <a:p>
                      <a:pPr algn="ctr"/>
                      <a:r>
                        <a:rPr lang="en-US" sz="1400" dirty="0"/>
                        <a:t>McHenry</a:t>
                      </a:r>
                    </a:p>
                  </a:txBody>
                  <a:tcPr vert="vert270" anchor="ctr"/>
                </a:tc>
                <a:tc>
                  <a:txBody>
                    <a:bodyPr/>
                    <a:lstStyle/>
                    <a:p>
                      <a:pPr algn="ctr"/>
                      <a:r>
                        <a:rPr lang="en-US" sz="1400" dirty="0"/>
                        <a:t>PHH </a:t>
                      </a:r>
                    </a:p>
                    <a:p>
                      <a:pPr algn="ctr"/>
                      <a:r>
                        <a:rPr lang="en-US" sz="1400" dirty="0"/>
                        <a:t>March 5 - 6</a:t>
                      </a:r>
                    </a:p>
                  </a:txBody>
                  <a:tcPr vert="vert270" anchor="ctr"/>
                </a:tc>
                <a:extLst>
                  <a:ext uri="{0D108BD9-81ED-4DB2-BD59-A6C34878D82A}">
                    <a16:rowId xmlns:a16="http://schemas.microsoft.com/office/drawing/2014/main" val="2694594215"/>
                  </a:ext>
                </a:extLst>
              </a:tr>
              <a:tr h="299376">
                <a:tc>
                  <a:txBody>
                    <a:bodyPr/>
                    <a:lstStyle/>
                    <a:p>
                      <a:pPr algn="ctr"/>
                      <a:r>
                        <a:rPr lang="en-US" sz="1400" dirty="0"/>
                        <a:t>8A</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2514973678"/>
                  </a:ext>
                </a:extLst>
              </a:tr>
              <a:tr h="299376">
                <a:tc>
                  <a:txBody>
                    <a:bodyPr/>
                    <a:lstStyle/>
                    <a:p>
                      <a:pPr algn="ctr"/>
                      <a:r>
                        <a:rPr lang="en-US" sz="1400" dirty="0"/>
                        <a:t>8B</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3966632515"/>
                  </a:ext>
                </a:extLst>
              </a:tr>
              <a:tr h="299376">
                <a:tc>
                  <a:txBody>
                    <a:bodyPr/>
                    <a:lstStyle/>
                    <a:p>
                      <a:pPr algn="ctr"/>
                      <a:r>
                        <a:rPr lang="en-US" sz="1400" dirty="0"/>
                        <a:t>8C</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extLst>
                  <a:ext uri="{0D108BD9-81ED-4DB2-BD59-A6C34878D82A}">
                    <a16:rowId xmlns:a16="http://schemas.microsoft.com/office/drawing/2014/main" val="2189560359"/>
                  </a:ext>
                </a:extLst>
              </a:tr>
              <a:tr h="295275">
                <a:tc>
                  <a:txBody>
                    <a:bodyPr/>
                    <a:lstStyle/>
                    <a:p>
                      <a:pPr algn="ctr"/>
                      <a:r>
                        <a:rPr lang="en-US" sz="1400" dirty="0"/>
                        <a:t>7A</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495450669"/>
                  </a:ext>
                </a:extLst>
              </a:tr>
              <a:tr h="299376">
                <a:tc>
                  <a:txBody>
                    <a:bodyPr/>
                    <a:lstStyle/>
                    <a:p>
                      <a:pPr algn="ctr"/>
                      <a:r>
                        <a:rPr lang="en-US" sz="1400" dirty="0"/>
                        <a:t>7B</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1462752641"/>
                  </a:ext>
                </a:extLst>
              </a:tr>
              <a:tr h="299376">
                <a:tc>
                  <a:txBody>
                    <a:bodyPr/>
                    <a:lstStyle/>
                    <a:p>
                      <a:pPr algn="ctr"/>
                      <a:r>
                        <a:rPr lang="en-US" sz="1400" dirty="0"/>
                        <a:t>7C</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extLst>
                  <a:ext uri="{0D108BD9-81ED-4DB2-BD59-A6C34878D82A}">
                    <a16:rowId xmlns:a16="http://schemas.microsoft.com/office/drawing/2014/main" val="2600067486"/>
                  </a:ext>
                </a:extLst>
              </a:tr>
              <a:tr h="299376">
                <a:tc>
                  <a:txBody>
                    <a:bodyPr/>
                    <a:lstStyle/>
                    <a:p>
                      <a:pPr algn="ctr"/>
                      <a:r>
                        <a:rPr lang="en-US" sz="1400" dirty="0"/>
                        <a:t>6A</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2141985605"/>
                  </a:ext>
                </a:extLst>
              </a:tr>
              <a:tr h="299376">
                <a:tc>
                  <a:txBody>
                    <a:bodyPr/>
                    <a:lstStyle/>
                    <a:p>
                      <a:pPr algn="ctr"/>
                      <a:r>
                        <a:rPr lang="en-US" sz="1400" dirty="0"/>
                        <a:t>6B</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1832220899"/>
                  </a:ext>
                </a:extLst>
              </a:tr>
              <a:tr h="299376">
                <a:tc>
                  <a:txBody>
                    <a:bodyPr/>
                    <a:lstStyle/>
                    <a:p>
                      <a:pPr algn="ctr"/>
                      <a:r>
                        <a:rPr lang="en-US" sz="1400" dirty="0"/>
                        <a:t>6C</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extLst>
                  <a:ext uri="{0D108BD9-81ED-4DB2-BD59-A6C34878D82A}">
                    <a16:rowId xmlns:a16="http://schemas.microsoft.com/office/drawing/2014/main" val="4007785056"/>
                  </a:ext>
                </a:extLst>
              </a:tr>
              <a:tr h="299376">
                <a:tc>
                  <a:txBody>
                    <a:bodyPr/>
                    <a:lstStyle/>
                    <a:p>
                      <a:pPr algn="ctr"/>
                      <a:r>
                        <a:rPr lang="en-US" sz="1400" dirty="0"/>
                        <a:t>5A</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extLst>
                  <a:ext uri="{0D108BD9-81ED-4DB2-BD59-A6C34878D82A}">
                    <a16:rowId xmlns:a16="http://schemas.microsoft.com/office/drawing/2014/main" val="1078773897"/>
                  </a:ext>
                </a:extLst>
              </a:tr>
              <a:tr h="299376">
                <a:tc>
                  <a:txBody>
                    <a:bodyPr/>
                    <a:lstStyle/>
                    <a:p>
                      <a:pPr algn="ctr"/>
                      <a:r>
                        <a:rPr lang="en-US" sz="1400" dirty="0"/>
                        <a:t>5B</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1863163221"/>
                  </a:ext>
                </a:extLst>
              </a:tr>
              <a:tr h="299376">
                <a:tc>
                  <a:txBody>
                    <a:bodyPr/>
                    <a:lstStyle/>
                    <a:p>
                      <a:pPr algn="ctr"/>
                      <a:r>
                        <a:rPr lang="en-US" sz="1400" dirty="0"/>
                        <a:t>5C</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r>
                        <a:rPr lang="en-US" sz="1400" dirty="0"/>
                        <a:t>X</a:t>
                      </a:r>
                    </a:p>
                  </a:txBody>
                  <a:tcPr anchor="ctr"/>
                </a:tc>
                <a:tc>
                  <a:txBody>
                    <a:bodyPr/>
                    <a:lstStyle/>
                    <a:p>
                      <a:pPr algn="ctr"/>
                      <a:endParaRPr lang="en-US" sz="1400" dirty="0"/>
                    </a:p>
                  </a:txBody>
                  <a:tcPr anchor="ctr"/>
                </a:tc>
                <a:tc>
                  <a:txBody>
                    <a:bodyPr/>
                    <a:lstStyle/>
                    <a:p>
                      <a:pPr algn="ctr"/>
                      <a:r>
                        <a:rPr lang="en-US" sz="1400" dirty="0"/>
                        <a:t>X</a:t>
                      </a:r>
                    </a:p>
                  </a:txBody>
                  <a:tcPr anchor="ctr"/>
                </a:tc>
                <a:extLst>
                  <a:ext uri="{0D108BD9-81ED-4DB2-BD59-A6C34878D82A}">
                    <a16:rowId xmlns:a16="http://schemas.microsoft.com/office/drawing/2014/main" val="463094373"/>
                  </a:ext>
                </a:extLst>
              </a:tr>
            </a:tbl>
          </a:graphicData>
        </a:graphic>
      </p:graphicFrame>
    </p:spTree>
    <p:extLst>
      <p:ext uri="{BB962C8B-B14F-4D97-AF65-F5344CB8AC3E}">
        <p14:creationId xmlns:p14="http://schemas.microsoft.com/office/powerpoint/2010/main" val="2515404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4C258-6194-49D0-992F-83F8DD4C56B3}"/>
              </a:ext>
            </a:extLst>
          </p:cNvPr>
          <p:cNvSpPr>
            <a:spLocks noGrp="1"/>
          </p:cNvSpPr>
          <p:nvPr>
            <p:ph type="title"/>
          </p:nvPr>
        </p:nvSpPr>
        <p:spPr/>
        <p:txBody>
          <a:bodyPr/>
          <a:lstStyle/>
          <a:p>
            <a:r>
              <a:rPr lang="en-US" dirty="0"/>
              <a:t>Coaches 2023-2024</a:t>
            </a:r>
          </a:p>
        </p:txBody>
      </p:sp>
      <p:graphicFrame>
        <p:nvGraphicFramePr>
          <p:cNvPr id="4" name="Content Placeholder 3">
            <a:extLst>
              <a:ext uri="{FF2B5EF4-FFF2-40B4-BE49-F238E27FC236}">
                <a16:creationId xmlns:a16="http://schemas.microsoft.com/office/drawing/2014/main" id="{F9011466-ECD6-41F8-B353-BB94E263D5DE}"/>
              </a:ext>
            </a:extLst>
          </p:cNvPr>
          <p:cNvGraphicFramePr>
            <a:graphicFrameLocks noGrp="1"/>
          </p:cNvGraphicFramePr>
          <p:nvPr>
            <p:ph idx="1"/>
          </p:nvPr>
        </p:nvGraphicFramePr>
        <p:xfrm>
          <a:off x="457200" y="1600200"/>
          <a:ext cx="8077200" cy="2377440"/>
        </p:xfrm>
        <a:graphic>
          <a:graphicData uri="http://schemas.openxmlformats.org/drawingml/2006/table">
            <a:tbl>
              <a:tblPr firstRow="1" bandRow="1">
                <a:tableStyleId>{93296810-A885-4BE3-A3E7-6D5BEEA58F35}</a:tableStyleId>
              </a:tblPr>
              <a:tblGrid>
                <a:gridCol w="1143000">
                  <a:extLst>
                    <a:ext uri="{9D8B030D-6E8A-4147-A177-3AD203B41FA5}">
                      <a16:colId xmlns:a16="http://schemas.microsoft.com/office/drawing/2014/main" val="2564867466"/>
                    </a:ext>
                  </a:extLst>
                </a:gridCol>
                <a:gridCol w="2311400">
                  <a:extLst>
                    <a:ext uri="{9D8B030D-6E8A-4147-A177-3AD203B41FA5}">
                      <a16:colId xmlns:a16="http://schemas.microsoft.com/office/drawing/2014/main" val="4203287746"/>
                    </a:ext>
                  </a:extLst>
                </a:gridCol>
                <a:gridCol w="2311400">
                  <a:extLst>
                    <a:ext uri="{9D8B030D-6E8A-4147-A177-3AD203B41FA5}">
                      <a16:colId xmlns:a16="http://schemas.microsoft.com/office/drawing/2014/main" val="2390041614"/>
                    </a:ext>
                  </a:extLst>
                </a:gridCol>
                <a:gridCol w="2311400">
                  <a:extLst>
                    <a:ext uri="{9D8B030D-6E8A-4147-A177-3AD203B41FA5}">
                      <a16:colId xmlns:a16="http://schemas.microsoft.com/office/drawing/2014/main" val="1279561687"/>
                    </a:ext>
                  </a:extLst>
                </a:gridCol>
              </a:tblGrid>
              <a:tr h="370840">
                <a:tc>
                  <a:txBody>
                    <a:bodyPr/>
                    <a:lstStyle/>
                    <a:p>
                      <a:pPr algn="ctr"/>
                      <a:r>
                        <a:rPr lang="en-US" sz="2000" dirty="0"/>
                        <a:t>Grade</a:t>
                      </a:r>
                    </a:p>
                  </a:txBody>
                  <a:tcPr/>
                </a:tc>
                <a:tc>
                  <a:txBody>
                    <a:bodyPr/>
                    <a:lstStyle/>
                    <a:p>
                      <a:pPr algn="ctr"/>
                      <a:r>
                        <a:rPr lang="en-US" sz="2000" dirty="0"/>
                        <a:t>Orange</a:t>
                      </a:r>
                    </a:p>
                  </a:txBody>
                  <a:tcPr/>
                </a:tc>
                <a:tc>
                  <a:txBody>
                    <a:bodyPr/>
                    <a:lstStyle/>
                    <a:p>
                      <a:pPr algn="ctr"/>
                      <a:r>
                        <a:rPr lang="en-US" sz="2000" dirty="0"/>
                        <a:t>Black</a:t>
                      </a:r>
                    </a:p>
                  </a:txBody>
                  <a:tcPr/>
                </a:tc>
                <a:tc>
                  <a:txBody>
                    <a:bodyPr/>
                    <a:lstStyle/>
                    <a:p>
                      <a:pPr algn="ctr"/>
                      <a:r>
                        <a:rPr lang="en-US" sz="2000" dirty="0"/>
                        <a:t>White</a:t>
                      </a:r>
                    </a:p>
                  </a:txBody>
                  <a:tcPr/>
                </a:tc>
                <a:extLst>
                  <a:ext uri="{0D108BD9-81ED-4DB2-BD59-A6C34878D82A}">
                    <a16:rowId xmlns:a16="http://schemas.microsoft.com/office/drawing/2014/main" val="959121178"/>
                  </a:ext>
                </a:extLst>
              </a:tr>
              <a:tr h="370840">
                <a:tc>
                  <a:txBody>
                    <a:bodyPr/>
                    <a:lstStyle/>
                    <a:p>
                      <a:pPr algn="ctr"/>
                      <a:r>
                        <a:rPr lang="en-US" sz="2000" dirty="0"/>
                        <a:t>4</a:t>
                      </a:r>
                      <a:r>
                        <a:rPr lang="en-US" sz="2000" baseline="30000" dirty="0"/>
                        <a:t>th</a:t>
                      </a:r>
                      <a:r>
                        <a:rPr lang="en-US" sz="2000" dirty="0"/>
                        <a:t> </a:t>
                      </a:r>
                    </a:p>
                  </a:txBody>
                  <a:tcPr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Pete Silvestri</a:t>
                      </a:r>
                    </a:p>
                  </a:txBody>
                  <a:tcPr marL="7620" marR="7620" marT="7620" marB="0" anchor="ctr"/>
                </a:tc>
                <a:tc>
                  <a:txBody>
                    <a:bodyPr/>
                    <a:lstStyle/>
                    <a:p>
                      <a:pPr marL="0" algn="ctr" defTabSz="914400" rtl="0" eaLnBrk="1" fontAlgn="ctr" latinLnBrk="0" hangingPunct="1"/>
                      <a:endParaRPr lang="en-US" sz="2000" b="0" i="0" u="none" strike="noStrike" kern="1200" dirty="0">
                        <a:solidFill>
                          <a:srgbClr val="000000"/>
                        </a:solidFill>
                        <a:effectLst/>
                        <a:latin typeface="Calibri" panose="020F0502020204030204" pitchFamily="34" charset="0"/>
                        <a:ea typeface="+mn-ea"/>
                        <a:cs typeface="+mn-cs"/>
                      </a:endParaRPr>
                    </a:p>
                  </a:txBody>
                  <a:tcPr marL="6350" marR="6350" marT="6350" marB="0" anchor="ctr"/>
                </a:tc>
                <a:tc>
                  <a:txBody>
                    <a:bodyPr/>
                    <a:lstStyle/>
                    <a:p>
                      <a:pPr marL="0" algn="ctr" defTabSz="914400" rtl="0" eaLnBrk="1" fontAlgn="ctr" latinLnBrk="0" hangingPunct="1"/>
                      <a:endParaRPr lang="en-US" sz="2000" b="0" i="0" u="none" strike="noStrike" kern="1200" dirty="0">
                        <a:solidFill>
                          <a:srgbClr val="000000"/>
                        </a:solidFill>
                        <a:effectLst/>
                        <a:latin typeface="Calibri" panose="020F0502020204030204" pitchFamily="34" charset="0"/>
                        <a:ea typeface="+mn-ea"/>
                        <a:cs typeface="+mn-cs"/>
                      </a:endParaRPr>
                    </a:p>
                  </a:txBody>
                  <a:tcPr marL="6350" marR="6350" marT="6350" marB="0" anchor="ctr"/>
                </a:tc>
                <a:extLst>
                  <a:ext uri="{0D108BD9-81ED-4DB2-BD59-A6C34878D82A}">
                    <a16:rowId xmlns:a16="http://schemas.microsoft.com/office/drawing/2014/main" val="3362428457"/>
                  </a:ext>
                </a:extLst>
              </a:tr>
              <a:tr h="370840">
                <a:tc>
                  <a:txBody>
                    <a:bodyPr/>
                    <a:lstStyle/>
                    <a:p>
                      <a:pPr algn="ctr"/>
                      <a:r>
                        <a:rPr lang="en-US" sz="2000" dirty="0"/>
                        <a:t>5</a:t>
                      </a:r>
                      <a:r>
                        <a:rPr lang="en-US" sz="2000" baseline="30000" dirty="0"/>
                        <a:t>th</a:t>
                      </a:r>
                      <a:endParaRPr lang="en-US" sz="2000" dirty="0"/>
                    </a:p>
                  </a:txBody>
                  <a:tcPr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7620" marR="7620" marT="762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extLst>
                  <a:ext uri="{0D108BD9-81ED-4DB2-BD59-A6C34878D82A}">
                    <a16:rowId xmlns:a16="http://schemas.microsoft.com/office/drawing/2014/main" val="846916376"/>
                  </a:ext>
                </a:extLst>
              </a:tr>
              <a:tr h="370840">
                <a:tc>
                  <a:txBody>
                    <a:bodyPr/>
                    <a:lstStyle/>
                    <a:p>
                      <a:pPr algn="ctr"/>
                      <a:r>
                        <a:rPr lang="en-US" sz="2000" dirty="0"/>
                        <a:t>6</a:t>
                      </a:r>
                      <a:r>
                        <a:rPr lang="en-US" sz="2000" baseline="30000" dirty="0"/>
                        <a:t>th</a:t>
                      </a:r>
                      <a:endParaRPr lang="en-US" sz="2000" dirty="0"/>
                    </a:p>
                  </a:txBody>
                  <a:tcPr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7620" marR="7620" marT="7620" marB="0" anchor="ctr"/>
                </a:tc>
                <a:extLst>
                  <a:ext uri="{0D108BD9-81ED-4DB2-BD59-A6C34878D82A}">
                    <a16:rowId xmlns:a16="http://schemas.microsoft.com/office/drawing/2014/main" val="1760151598"/>
                  </a:ext>
                </a:extLst>
              </a:tr>
              <a:tr h="370840">
                <a:tc>
                  <a:txBody>
                    <a:bodyPr/>
                    <a:lstStyle/>
                    <a:p>
                      <a:pPr algn="ctr"/>
                      <a:r>
                        <a:rPr lang="en-US" sz="2000" dirty="0"/>
                        <a:t>7</a:t>
                      </a:r>
                      <a:r>
                        <a:rPr lang="en-US" sz="2000" baseline="30000" dirty="0"/>
                        <a:t>th</a:t>
                      </a:r>
                      <a:endParaRPr lang="en-US" sz="2000" dirty="0"/>
                    </a:p>
                  </a:txBody>
                  <a:tcPr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7620" marR="7620" marT="7620" marB="0" anchor="ctr"/>
                </a:tc>
                <a:extLst>
                  <a:ext uri="{0D108BD9-81ED-4DB2-BD59-A6C34878D82A}">
                    <a16:rowId xmlns:a16="http://schemas.microsoft.com/office/drawing/2014/main" val="590882689"/>
                  </a:ext>
                </a:extLst>
              </a:tr>
              <a:tr h="370840">
                <a:tc>
                  <a:txBody>
                    <a:bodyPr/>
                    <a:lstStyle/>
                    <a:p>
                      <a:pPr algn="ctr"/>
                      <a:r>
                        <a:rPr lang="en-US" sz="2000" dirty="0"/>
                        <a:t>8</a:t>
                      </a:r>
                      <a:r>
                        <a:rPr lang="en-US" sz="2000" baseline="30000" dirty="0"/>
                        <a:t>th</a:t>
                      </a:r>
                      <a:r>
                        <a:rPr lang="en-US" sz="2000" dirty="0"/>
                        <a:t> </a:t>
                      </a:r>
                    </a:p>
                  </a:txBody>
                  <a:tcPr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6350" marR="6350" marT="6350" marB="0" anchor="ctr"/>
                </a:tc>
                <a:tc>
                  <a:txBody>
                    <a:bodyPr/>
                    <a:lstStyle/>
                    <a:p>
                      <a:pPr marL="0" algn="ctr" defTabSz="914400" rtl="0" eaLnBrk="1" fontAlgn="ctr" latinLnBrk="0" hangingPunct="1"/>
                      <a:r>
                        <a:rPr lang="en-US" sz="2000" b="0" i="0" u="none" strike="noStrike" kern="1200" dirty="0">
                          <a:solidFill>
                            <a:srgbClr val="000000"/>
                          </a:solidFill>
                          <a:effectLst/>
                          <a:latin typeface="Calibri" panose="020F0502020204030204" pitchFamily="34" charset="0"/>
                          <a:ea typeface="+mn-ea"/>
                          <a:cs typeface="+mn-cs"/>
                        </a:rPr>
                        <a:t>TBD</a:t>
                      </a:r>
                    </a:p>
                  </a:txBody>
                  <a:tcPr marL="7620" marR="7620" marT="7620" marB="0" anchor="ctr"/>
                </a:tc>
                <a:extLst>
                  <a:ext uri="{0D108BD9-81ED-4DB2-BD59-A6C34878D82A}">
                    <a16:rowId xmlns:a16="http://schemas.microsoft.com/office/drawing/2014/main" val="2518508861"/>
                  </a:ext>
                </a:extLst>
              </a:tr>
            </a:tbl>
          </a:graphicData>
        </a:graphic>
      </p:graphicFrame>
      <p:sp>
        <p:nvSpPr>
          <p:cNvPr id="6" name="TextBox 5">
            <a:extLst>
              <a:ext uri="{FF2B5EF4-FFF2-40B4-BE49-F238E27FC236}">
                <a16:creationId xmlns:a16="http://schemas.microsoft.com/office/drawing/2014/main" id="{D706E3EF-5D65-43C4-BB1D-1FAB6285D39E}"/>
              </a:ext>
            </a:extLst>
          </p:cNvPr>
          <p:cNvSpPr txBox="1"/>
          <p:nvPr/>
        </p:nvSpPr>
        <p:spPr>
          <a:xfrm>
            <a:off x="533400" y="4114800"/>
            <a:ext cx="8001000" cy="2492990"/>
          </a:xfrm>
          <a:prstGeom prst="rect">
            <a:avLst/>
          </a:prstGeom>
          <a:noFill/>
        </p:spPr>
        <p:txBody>
          <a:bodyPr wrap="square" rtlCol="0">
            <a:spAutoFit/>
          </a:bodyPr>
          <a:lstStyle/>
          <a:p>
            <a:pPr marL="342900" indent="-342900">
              <a:buFont typeface="Arial" panose="020B0604020202020204" pitchFamily="34" charset="0"/>
              <a:buChar char="•"/>
            </a:pPr>
            <a:r>
              <a:rPr lang="en-US" dirty="0">
                <a:latin typeface="Verdana" panose="020B0604030504040204" pitchFamily="34" charset="0"/>
                <a:ea typeface="Verdana" panose="020B0604030504040204" pitchFamily="34" charset="0"/>
              </a:rPr>
              <a:t>All Coaches complete a background check</a:t>
            </a:r>
          </a:p>
          <a:p>
            <a:pPr marL="342900" indent="-342900">
              <a:buFont typeface="Arial" panose="020B0604020202020204" pitchFamily="34" charset="0"/>
              <a:buChar char="•"/>
            </a:pPr>
            <a:r>
              <a:rPr lang="en-US" dirty="0">
                <a:latin typeface="Verdana" panose="020B0604030504040204" pitchFamily="34" charset="0"/>
                <a:ea typeface="Verdana" panose="020B0604030504040204" pitchFamily="34" charset="0"/>
              </a:rPr>
              <a:t>Head Coach &amp; Assistant for every team</a:t>
            </a:r>
          </a:p>
          <a:p>
            <a:pPr marL="342900" indent="-342900">
              <a:buFont typeface="Arial" panose="020B0604020202020204" pitchFamily="34" charset="0"/>
              <a:buChar char="•"/>
            </a:pPr>
            <a:r>
              <a:rPr lang="en-US" dirty="0">
                <a:latin typeface="Verdana" panose="020B0604030504040204" pitchFamily="34" charset="0"/>
                <a:ea typeface="Verdana" panose="020B0604030504040204" pitchFamily="34" charset="0"/>
              </a:rPr>
              <a:t>Preference:  Paid Coach For All Teams</a:t>
            </a:r>
          </a:p>
          <a:p>
            <a:pPr marL="342900" indent="-342900">
              <a:buFont typeface="Arial" panose="020B0604020202020204" pitchFamily="34" charset="0"/>
              <a:buChar char="•"/>
            </a:pPr>
            <a:r>
              <a:rPr lang="en-US" dirty="0">
                <a:latin typeface="Verdana" panose="020B0604030504040204" pitchFamily="34" charset="0"/>
                <a:ea typeface="Verdana" panose="020B0604030504040204" pitchFamily="34" charset="0"/>
              </a:rPr>
              <a:t>Parent coaches are assigned as needed</a:t>
            </a:r>
          </a:p>
          <a:p>
            <a:pPr marL="342900" indent="-342900">
              <a:buFont typeface="Arial" panose="020B0604020202020204" pitchFamily="34" charset="0"/>
              <a:buChar char="•"/>
            </a:pPr>
            <a:r>
              <a:rPr lang="en-US" dirty="0">
                <a:latin typeface="Verdana" panose="020B0604030504040204" pitchFamily="34" charset="0"/>
                <a:ea typeface="Verdana" panose="020B0604030504040204" pitchFamily="34" charset="0"/>
              </a:rPr>
              <a:t>Parent coaches are decided after the teams are selected</a:t>
            </a:r>
          </a:p>
          <a:p>
            <a:pPr marL="342900" indent="-342900">
              <a:buFont typeface="Arial" panose="020B0604020202020204" pitchFamily="34" charset="0"/>
              <a:buChar char="•"/>
            </a:pPr>
            <a:r>
              <a:rPr lang="en-US" dirty="0">
                <a:latin typeface="Verdana" panose="020B0604030504040204" pitchFamily="34" charset="0"/>
                <a:ea typeface="Verdana" panose="020B0604030504040204" pitchFamily="34" charset="0"/>
              </a:rPr>
              <a:t>Parents can volunteer to be an assistant</a:t>
            </a:r>
          </a:p>
          <a:p>
            <a:endParaRPr lang="en-US" sz="2400" dirty="0">
              <a:latin typeface="Verdana" panose="020B0604030504040204" pitchFamily="34" charset="0"/>
              <a:ea typeface="Verdana" panose="020B0604030504040204" pitchFamily="34" charset="0"/>
            </a:endParaRPr>
          </a:p>
          <a:p>
            <a:pPr marL="342900" indent="-342900">
              <a:buFont typeface="Arial" panose="020B0604020202020204" pitchFamily="34" charset="0"/>
              <a:buChar char="•"/>
            </a:pPr>
            <a:endParaRPr lang="en-US" sz="24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893856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99FC4-780D-4988-8001-326DD46BAA29}"/>
              </a:ext>
            </a:extLst>
          </p:cNvPr>
          <p:cNvSpPr>
            <a:spLocks noGrp="1"/>
          </p:cNvSpPr>
          <p:nvPr>
            <p:ph type="title"/>
          </p:nvPr>
        </p:nvSpPr>
        <p:spPr/>
        <p:txBody>
          <a:bodyPr/>
          <a:lstStyle/>
          <a:p>
            <a:r>
              <a:rPr lang="en-US"/>
              <a:t>Offense </a:t>
            </a:r>
            <a:r>
              <a:rPr lang="en-US" dirty="0"/>
              <a:t>and defense – All Grades</a:t>
            </a:r>
          </a:p>
        </p:txBody>
      </p:sp>
      <p:sp>
        <p:nvSpPr>
          <p:cNvPr id="4" name="Content Placeholder 3">
            <a:extLst>
              <a:ext uri="{FF2B5EF4-FFF2-40B4-BE49-F238E27FC236}">
                <a16:creationId xmlns:a16="http://schemas.microsoft.com/office/drawing/2014/main" id="{6EFD809D-3E60-4EE9-B10F-9FA06B4C8D0D}"/>
              </a:ext>
            </a:extLst>
          </p:cNvPr>
          <p:cNvSpPr>
            <a:spLocks noGrp="1"/>
          </p:cNvSpPr>
          <p:nvPr>
            <p:ph sz="half" idx="2"/>
          </p:nvPr>
        </p:nvSpPr>
        <p:spPr>
          <a:xfrm>
            <a:off x="457200" y="1600200"/>
            <a:ext cx="8077200" cy="4525963"/>
          </a:xfrm>
        </p:spPr>
        <p:txBody>
          <a:bodyPr>
            <a:noAutofit/>
          </a:bodyPr>
          <a:lstStyle/>
          <a:p>
            <a:r>
              <a:rPr lang="en-US" dirty="0"/>
              <a:t>Primary Defense:  Man-to-Man</a:t>
            </a:r>
          </a:p>
          <a:p>
            <a:pPr lvl="1"/>
            <a:r>
              <a:rPr lang="en-US" sz="2400" dirty="0"/>
              <a:t>Ball Pressure</a:t>
            </a:r>
          </a:p>
          <a:p>
            <a:pPr lvl="1"/>
            <a:r>
              <a:rPr lang="en-US" sz="2400" dirty="0"/>
              <a:t>Press as needed</a:t>
            </a:r>
          </a:p>
          <a:p>
            <a:r>
              <a:rPr lang="en-US" dirty="0"/>
              <a:t>Offense:  FLEX</a:t>
            </a:r>
            <a:endParaRPr lang="en-US" b="1" dirty="0"/>
          </a:p>
          <a:p>
            <a:pPr lvl="1"/>
            <a:r>
              <a:rPr lang="en-US" sz="2400" dirty="0"/>
              <a:t>This requires all players to play the post and guard positions</a:t>
            </a:r>
          </a:p>
          <a:p>
            <a:pPr lvl="1"/>
            <a:r>
              <a:rPr lang="en-US" sz="2400" dirty="0"/>
              <a:t>All players will learn spacing, timing, screening, moving without the ball, cutting and replacing, catching the ball in triple threat, ready to catch and shoot</a:t>
            </a:r>
          </a:p>
          <a:p>
            <a:r>
              <a:rPr lang="en-US" dirty="0"/>
              <a:t>Transition:  Push the ball up court under control</a:t>
            </a:r>
          </a:p>
          <a:p>
            <a:pPr lvl="1"/>
            <a:endParaRPr lang="en-US" sz="2400" dirty="0"/>
          </a:p>
        </p:txBody>
      </p:sp>
    </p:spTree>
    <p:extLst>
      <p:ext uri="{BB962C8B-B14F-4D97-AF65-F5344CB8AC3E}">
        <p14:creationId xmlns:p14="http://schemas.microsoft.com/office/powerpoint/2010/main" val="3876448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1371600"/>
            <a:ext cx="7772400" cy="3581399"/>
          </a:xfrm>
          <a:noFill/>
          <a:ln w="76200">
            <a:solidFill>
              <a:schemeClr val="accent6"/>
            </a:solidFill>
          </a:ln>
        </p:spPr>
        <p:txBody>
          <a:bodyPr>
            <a:noAutofit/>
          </a:bodyPr>
          <a:lstStyle/>
          <a:p>
            <a:pPr algn="ctr"/>
            <a:br>
              <a:rPr lang="en-US" sz="2000" dirty="0"/>
            </a:br>
            <a:br>
              <a:rPr lang="en-US" sz="2000" dirty="0"/>
            </a:br>
            <a:r>
              <a:rPr lang="en-US" sz="3600" b="1" dirty="0">
                <a:latin typeface="Verdana"/>
                <a:ea typeface="Verdana"/>
                <a:cs typeface="Verdana"/>
              </a:rPr>
              <a:t>2023 – 2024</a:t>
            </a:r>
            <a:br>
              <a:rPr lang="en-US" sz="3600" b="1" dirty="0"/>
            </a:br>
            <a:r>
              <a:rPr lang="en-US" sz="3600" b="1" dirty="0">
                <a:latin typeface="Verdana"/>
                <a:ea typeface="Verdana"/>
              </a:rPr>
              <a:t>tryout</a:t>
            </a:r>
            <a:r>
              <a:rPr lang="en-US" sz="3600" b="1" dirty="0">
                <a:latin typeface="Verdana"/>
                <a:ea typeface="Verdana"/>
                <a:cs typeface="Verdana"/>
              </a:rPr>
              <a:t> Information</a:t>
            </a:r>
            <a:br>
              <a:rPr lang="en-US" sz="6000" dirty="0"/>
            </a:br>
            <a:endParaRPr lang="en-US" sz="6000" b="1" dirty="0">
              <a:ln w="1905">
                <a:solidFill>
                  <a:schemeClr val="accent6"/>
                </a:solidFill>
              </a:ln>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2867251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B6094-15DA-4B58-BB5B-5031E6D37D29}"/>
              </a:ext>
            </a:extLst>
          </p:cNvPr>
          <p:cNvSpPr>
            <a:spLocks noGrp="1"/>
          </p:cNvSpPr>
          <p:nvPr>
            <p:ph type="title"/>
          </p:nvPr>
        </p:nvSpPr>
        <p:spPr>
          <a:xfrm>
            <a:off x="457200" y="350838"/>
            <a:ext cx="8229600" cy="792162"/>
          </a:xfrm>
        </p:spPr>
        <p:txBody>
          <a:bodyPr anchor="ctr">
            <a:normAutofit/>
          </a:bodyPr>
          <a:lstStyle/>
          <a:p>
            <a:r>
              <a:rPr lang="en-US" dirty="0"/>
              <a:t>Tryouts</a:t>
            </a:r>
          </a:p>
        </p:txBody>
      </p:sp>
      <p:graphicFrame>
        <p:nvGraphicFramePr>
          <p:cNvPr id="7" name="Content Placeholder 2">
            <a:extLst>
              <a:ext uri="{FF2B5EF4-FFF2-40B4-BE49-F238E27FC236}">
                <a16:creationId xmlns:a16="http://schemas.microsoft.com/office/drawing/2014/main" id="{9710FA7F-5544-1B3E-F45A-64B243C5E534}"/>
              </a:ext>
            </a:extLst>
          </p:cNvPr>
          <p:cNvGraphicFramePr>
            <a:graphicFrameLocks noGrp="1"/>
          </p:cNvGraphicFramePr>
          <p:nvPr>
            <p:ph idx="1"/>
            <p:extLst>
              <p:ext uri="{D42A27DB-BD31-4B8C-83A1-F6EECF244321}">
                <p14:modId xmlns:p14="http://schemas.microsoft.com/office/powerpoint/2010/main" val="351873676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9904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69FAD-2AC0-46A9-8FE3-A15D6CEEFCE4}"/>
              </a:ext>
            </a:extLst>
          </p:cNvPr>
          <p:cNvSpPr>
            <a:spLocks noGrp="1"/>
          </p:cNvSpPr>
          <p:nvPr>
            <p:ph type="title"/>
          </p:nvPr>
        </p:nvSpPr>
        <p:spPr/>
        <p:txBody>
          <a:bodyPr/>
          <a:lstStyle/>
          <a:p>
            <a:r>
              <a:rPr lang="en-US" dirty="0"/>
              <a:t>Tryout Process</a:t>
            </a:r>
          </a:p>
        </p:txBody>
      </p:sp>
      <p:sp>
        <p:nvSpPr>
          <p:cNvPr id="3" name="Content Placeholder 2">
            <a:extLst>
              <a:ext uri="{FF2B5EF4-FFF2-40B4-BE49-F238E27FC236}">
                <a16:creationId xmlns:a16="http://schemas.microsoft.com/office/drawing/2014/main" id="{00AFE325-00E9-4A8E-BE7D-B95BFBCE00F8}"/>
              </a:ext>
            </a:extLst>
          </p:cNvPr>
          <p:cNvSpPr>
            <a:spLocks noGrp="1"/>
          </p:cNvSpPr>
          <p:nvPr>
            <p:ph idx="1"/>
          </p:nvPr>
        </p:nvSpPr>
        <p:spPr/>
        <p:txBody>
          <a:bodyPr>
            <a:normAutofit fontScale="92500" lnSpcReduction="10000"/>
          </a:bodyPr>
          <a:lstStyle/>
          <a:p>
            <a:r>
              <a:rPr lang="en-US" dirty="0"/>
              <a:t>Each player is assigned a number (Pinnie)</a:t>
            </a:r>
          </a:p>
          <a:p>
            <a:r>
              <a:rPr lang="en-US" dirty="0"/>
              <a:t>Evaluators will only have access to players number (No Name, No Previous Team Name, No Dads Height, No Soccer or Baseball Level, etc.)</a:t>
            </a:r>
          </a:p>
          <a:p>
            <a:r>
              <a:rPr lang="en-US" dirty="0"/>
              <a:t>Minimum of 6 evaluators at each session</a:t>
            </a:r>
          </a:p>
          <a:p>
            <a:r>
              <a:rPr lang="en-US" dirty="0"/>
              <a:t>All evaluator’s votes are equal</a:t>
            </a:r>
          </a:p>
          <a:p>
            <a:r>
              <a:rPr lang="en-US" dirty="0"/>
              <a:t>No Parents, Board Members or Coaches with kids in the program can view or participate in the tryout process for their age group</a:t>
            </a:r>
          </a:p>
          <a:p>
            <a:r>
              <a:rPr lang="en-US" dirty="0"/>
              <a:t>We will run the boys through a series of individual and team drills</a:t>
            </a:r>
          </a:p>
          <a:p>
            <a:r>
              <a:rPr lang="en-US" dirty="0"/>
              <a:t>The players will be matched up against different levels of talent during the process</a:t>
            </a:r>
          </a:p>
        </p:txBody>
      </p:sp>
    </p:spTree>
    <p:extLst>
      <p:ext uri="{BB962C8B-B14F-4D97-AF65-F5344CB8AC3E}">
        <p14:creationId xmlns:p14="http://schemas.microsoft.com/office/powerpoint/2010/main" val="1447608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Acceptance of Roster Spot</a:t>
            </a:r>
          </a:p>
        </p:txBody>
      </p:sp>
      <p:sp>
        <p:nvSpPr>
          <p:cNvPr id="3" name="Content Placeholder 2"/>
          <p:cNvSpPr>
            <a:spLocks noGrp="1"/>
          </p:cNvSpPr>
          <p:nvPr>
            <p:ph idx="1"/>
          </p:nvPr>
        </p:nvSpPr>
        <p:spPr>
          <a:xfrm>
            <a:off x="457200" y="1600200"/>
            <a:ext cx="8229600" cy="4953000"/>
          </a:xfrm>
        </p:spPr>
        <p:txBody>
          <a:bodyPr vert="horz" lIns="91440" tIns="45720" rIns="91440" bIns="45720" rtlCol="0" anchor="t">
            <a:normAutofit/>
          </a:bodyPr>
          <a:lstStyle/>
          <a:p>
            <a:r>
              <a:rPr lang="en-US" dirty="0">
                <a:latin typeface="Verdana"/>
                <a:ea typeface="Verdana"/>
                <a:cs typeface="Verdana"/>
              </a:rPr>
              <a:t>Top 31 Players will be released no later than Saturday, October 21</a:t>
            </a:r>
            <a:r>
              <a:rPr lang="en-US" baseline="30000" dirty="0">
                <a:latin typeface="Verdana"/>
                <a:ea typeface="Verdana"/>
                <a:cs typeface="Verdana"/>
              </a:rPr>
              <a:t>st</a:t>
            </a:r>
            <a:r>
              <a:rPr lang="en-US" dirty="0">
                <a:latin typeface="Verdana"/>
                <a:ea typeface="Verdana"/>
                <a:cs typeface="Verdana"/>
              </a:rPr>
              <a:t> by noon.</a:t>
            </a:r>
          </a:p>
          <a:p>
            <a:r>
              <a:rPr lang="en-US" dirty="0">
                <a:latin typeface="Verdana"/>
                <a:ea typeface="Verdana"/>
                <a:cs typeface="Verdana"/>
              </a:rPr>
              <a:t>Parents must register and make $800 payment by Tuesday, October 24</a:t>
            </a:r>
            <a:r>
              <a:rPr lang="en-US" baseline="30000" dirty="0">
                <a:latin typeface="Verdana"/>
                <a:ea typeface="Verdana"/>
                <a:cs typeface="Verdana"/>
              </a:rPr>
              <a:t>th</a:t>
            </a:r>
            <a:r>
              <a:rPr lang="en-US" dirty="0">
                <a:latin typeface="Verdana"/>
                <a:ea typeface="Verdana"/>
                <a:cs typeface="Verdana"/>
              </a:rPr>
              <a:t> at 5 p.m. </a:t>
            </a:r>
            <a:endParaRPr lang="en-US" baseline="30000" dirty="0"/>
          </a:p>
          <a:p>
            <a:r>
              <a:rPr lang="en-US" dirty="0">
                <a:latin typeface="Verdana"/>
                <a:ea typeface="Verdana"/>
                <a:cs typeface="Verdana"/>
              </a:rPr>
              <a:t>Payment accepted online only</a:t>
            </a:r>
          </a:p>
          <a:p>
            <a:r>
              <a:rPr lang="en-US" dirty="0"/>
              <a:t>Digitally Sign Code of Conduct</a:t>
            </a:r>
          </a:p>
          <a:p>
            <a:r>
              <a:rPr lang="en-US" dirty="0"/>
              <a:t>Digitally Approve or Decline Photo Usage</a:t>
            </a:r>
          </a:p>
          <a:p>
            <a:r>
              <a:rPr lang="en-US" dirty="0"/>
              <a:t>Volunteer Opt-Out Option</a:t>
            </a:r>
          </a:p>
          <a:p>
            <a:r>
              <a:rPr lang="en-US" dirty="0"/>
              <a:t>Complete Medical Form</a:t>
            </a:r>
          </a:p>
          <a:p>
            <a:r>
              <a:rPr lang="en-US" dirty="0"/>
              <a:t>If you decide not to accept a spot on a team, please let us know right away. </a:t>
            </a:r>
          </a:p>
        </p:txBody>
      </p:sp>
    </p:spTree>
    <p:extLst>
      <p:ext uri="{BB962C8B-B14F-4D97-AF65-F5344CB8AC3E}">
        <p14:creationId xmlns:p14="http://schemas.microsoft.com/office/powerpoint/2010/main" val="10464328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97108-E831-4A44-8B8E-81E50144A41D}"/>
              </a:ext>
            </a:extLst>
          </p:cNvPr>
          <p:cNvSpPr>
            <a:spLocks noGrp="1"/>
          </p:cNvSpPr>
          <p:nvPr>
            <p:ph type="title"/>
          </p:nvPr>
        </p:nvSpPr>
        <p:spPr/>
        <p:txBody>
          <a:bodyPr/>
          <a:lstStyle/>
          <a:p>
            <a:r>
              <a:rPr lang="en-US" dirty="0"/>
              <a:t>Team Placement</a:t>
            </a:r>
          </a:p>
        </p:txBody>
      </p:sp>
      <p:sp>
        <p:nvSpPr>
          <p:cNvPr id="3" name="Content Placeholder 2">
            <a:extLst>
              <a:ext uri="{FF2B5EF4-FFF2-40B4-BE49-F238E27FC236}">
                <a16:creationId xmlns:a16="http://schemas.microsoft.com/office/drawing/2014/main" id="{9521CE5D-5D7D-4AD9-BA9B-A11CE0C9C002}"/>
              </a:ext>
            </a:extLst>
          </p:cNvPr>
          <p:cNvSpPr>
            <a:spLocks noGrp="1"/>
          </p:cNvSpPr>
          <p:nvPr>
            <p:ph idx="1"/>
          </p:nvPr>
        </p:nvSpPr>
        <p:spPr/>
        <p:txBody>
          <a:bodyPr>
            <a:normAutofit fontScale="92500"/>
          </a:bodyPr>
          <a:lstStyle/>
          <a:p>
            <a:r>
              <a:rPr lang="en-US" dirty="0"/>
              <a:t>Each age group will practice together as a team on Monday, October 30</a:t>
            </a:r>
            <a:r>
              <a:rPr lang="en-US" baseline="30000" dirty="0"/>
              <a:t>th</a:t>
            </a:r>
            <a:r>
              <a:rPr lang="en-US" dirty="0"/>
              <a:t> (4</a:t>
            </a:r>
            <a:r>
              <a:rPr lang="en-US" baseline="30000" dirty="0"/>
              <a:t>th</a:t>
            </a:r>
            <a:r>
              <a:rPr lang="en-US" dirty="0"/>
              <a:t>, 5</a:t>
            </a:r>
            <a:r>
              <a:rPr lang="en-US" baseline="30000" dirty="0"/>
              <a:t>th</a:t>
            </a:r>
            <a:r>
              <a:rPr lang="en-US" dirty="0"/>
              <a:t>, 6</a:t>
            </a:r>
            <a:r>
              <a:rPr lang="en-US" baseline="30000" dirty="0"/>
              <a:t>th</a:t>
            </a:r>
            <a:r>
              <a:rPr lang="en-US" dirty="0"/>
              <a:t>, 7</a:t>
            </a:r>
            <a:r>
              <a:rPr lang="en-US" baseline="30000" dirty="0"/>
              <a:t>th</a:t>
            </a:r>
            <a:r>
              <a:rPr lang="en-US" dirty="0"/>
              <a:t> &amp; 8</a:t>
            </a:r>
            <a:r>
              <a:rPr lang="en-US" baseline="30000" dirty="0"/>
              <a:t>th</a:t>
            </a:r>
            <a:r>
              <a:rPr lang="en-US" dirty="0"/>
              <a:t> Grade)</a:t>
            </a:r>
          </a:p>
          <a:p>
            <a:r>
              <a:rPr lang="en-US" dirty="0"/>
              <a:t>Tryout evaluators will provide our coaching staff with their recommendations based on tryouts</a:t>
            </a:r>
          </a:p>
          <a:p>
            <a:r>
              <a:rPr lang="en-US" dirty="0"/>
              <a:t>During practice, the boys will be matched up against each other on drills and scrimmages.</a:t>
            </a:r>
          </a:p>
          <a:p>
            <a:r>
              <a:rPr lang="en-US" dirty="0"/>
              <a:t>The coaching staff will work together to determine final spots</a:t>
            </a:r>
          </a:p>
          <a:p>
            <a:r>
              <a:rPr lang="en-US" dirty="0"/>
              <a:t>It is not the decision of one person</a:t>
            </a:r>
          </a:p>
          <a:p>
            <a:r>
              <a:rPr lang="en-US" dirty="0"/>
              <a:t>It is a practice, and we will begin introducing our philosophies on offense and defense</a:t>
            </a:r>
          </a:p>
          <a:p>
            <a:r>
              <a:rPr lang="en-US" dirty="0"/>
              <a:t>Final Rosters are posted by Wednesday, November 1st </a:t>
            </a:r>
          </a:p>
          <a:p>
            <a:pPr marL="0" indent="0">
              <a:buNone/>
            </a:pPr>
            <a:endParaRPr lang="en-US" dirty="0"/>
          </a:p>
          <a:p>
            <a:endParaRPr lang="en-US" dirty="0"/>
          </a:p>
        </p:txBody>
      </p:sp>
    </p:spTree>
    <p:extLst>
      <p:ext uri="{BB962C8B-B14F-4D97-AF65-F5344CB8AC3E}">
        <p14:creationId xmlns:p14="http://schemas.microsoft.com/office/powerpoint/2010/main" val="1253262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C37AB7E8-1290-4E0D-BFEA-2218651DF90A}"/>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Ordering JCATS UNIFORMS – Sports 11</a:t>
            </a:r>
          </a:p>
        </p:txBody>
      </p:sp>
      <p:sp>
        <p:nvSpPr>
          <p:cNvPr id="14" name="Content Placeholder 13">
            <a:extLst>
              <a:ext uri="{FF2B5EF4-FFF2-40B4-BE49-F238E27FC236}">
                <a16:creationId xmlns:a16="http://schemas.microsoft.com/office/drawing/2014/main" id="{C8337017-B9CE-4B5B-83AE-851CBF1B808A}"/>
              </a:ext>
            </a:extLst>
          </p:cNvPr>
          <p:cNvSpPr>
            <a:spLocks noGrp="1"/>
          </p:cNvSpPr>
          <p:nvPr>
            <p:ph sz="half" idx="2"/>
          </p:nvPr>
        </p:nvSpPr>
        <p:spPr/>
        <p:txBody>
          <a:bodyPr>
            <a:normAutofit fontScale="92500" lnSpcReduction="20000"/>
          </a:bodyPr>
          <a:lstStyle/>
          <a:p>
            <a:r>
              <a:rPr lang="en-US" dirty="0"/>
              <a:t>Please order by Thursday, October 26</a:t>
            </a:r>
            <a:r>
              <a:rPr lang="en-US" baseline="30000" dirty="0"/>
              <a:t>th</a:t>
            </a:r>
            <a:r>
              <a:rPr lang="en-US" dirty="0"/>
              <a:t>!</a:t>
            </a:r>
          </a:p>
          <a:p>
            <a:r>
              <a:rPr lang="en-US" dirty="0"/>
              <a:t>Mandatory</a:t>
            </a:r>
          </a:p>
          <a:p>
            <a:pPr lvl="1"/>
            <a:r>
              <a:rPr lang="en-US" dirty="0"/>
              <a:t>Jersey</a:t>
            </a:r>
          </a:p>
          <a:p>
            <a:pPr lvl="1"/>
            <a:r>
              <a:rPr lang="en-US" dirty="0"/>
              <a:t>Shorts</a:t>
            </a:r>
          </a:p>
          <a:p>
            <a:pPr lvl="1"/>
            <a:r>
              <a:rPr lang="en-US" dirty="0"/>
              <a:t>Socks</a:t>
            </a:r>
          </a:p>
          <a:p>
            <a:r>
              <a:rPr lang="en-US" dirty="0"/>
              <a:t>Optional</a:t>
            </a:r>
          </a:p>
          <a:p>
            <a:pPr lvl="1"/>
            <a:r>
              <a:rPr lang="en-US" dirty="0"/>
              <a:t>Shooting Shirt</a:t>
            </a:r>
          </a:p>
          <a:p>
            <a:pPr lvl="1"/>
            <a:r>
              <a:rPr lang="en-US" dirty="0"/>
              <a:t>Sweatshirt</a:t>
            </a:r>
          </a:p>
          <a:p>
            <a:r>
              <a:rPr lang="en-US" dirty="0"/>
              <a:t>Undershirt</a:t>
            </a:r>
          </a:p>
          <a:p>
            <a:pPr lvl="1"/>
            <a:r>
              <a:rPr lang="en-US" dirty="0"/>
              <a:t>White on White (Home)</a:t>
            </a:r>
          </a:p>
          <a:p>
            <a:pPr lvl="1"/>
            <a:r>
              <a:rPr lang="en-US" dirty="0"/>
              <a:t>Black on Black (Away)</a:t>
            </a:r>
          </a:p>
        </p:txBody>
      </p:sp>
      <p:pic>
        <p:nvPicPr>
          <p:cNvPr id="3" name="Picture 2" descr="A front and back view of a hoodie&#10;&#10;Description automatically generated">
            <a:extLst>
              <a:ext uri="{FF2B5EF4-FFF2-40B4-BE49-F238E27FC236}">
                <a16:creationId xmlns:a16="http://schemas.microsoft.com/office/drawing/2014/main" id="{4F62EE14-1633-1DA0-F898-44D9E7C7FD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1401934"/>
            <a:ext cx="1987983" cy="1691111"/>
          </a:xfrm>
          <a:prstGeom prst="rect">
            <a:avLst/>
          </a:prstGeom>
        </p:spPr>
      </p:pic>
      <p:pic>
        <p:nvPicPr>
          <p:cNvPr id="7" name="Picture 6" descr="A front and back view of a black and white hoodie&#10;&#10;Description automatically generated">
            <a:extLst>
              <a:ext uri="{FF2B5EF4-FFF2-40B4-BE49-F238E27FC236}">
                <a16:creationId xmlns:a16="http://schemas.microsoft.com/office/drawing/2014/main" id="{F1FD50FE-CC81-32F1-881F-C6EAE4F68B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0625" y="1417637"/>
            <a:ext cx="2049846" cy="1675407"/>
          </a:xfrm>
          <a:prstGeom prst="rect">
            <a:avLst/>
          </a:prstGeom>
        </p:spPr>
      </p:pic>
      <p:pic>
        <p:nvPicPr>
          <p:cNvPr id="10" name="Picture 9" descr="A front and back view of a basketball jersey&#10;&#10;Description automatically generated">
            <a:extLst>
              <a:ext uri="{FF2B5EF4-FFF2-40B4-BE49-F238E27FC236}">
                <a16:creationId xmlns:a16="http://schemas.microsoft.com/office/drawing/2014/main" id="{35703696-CD10-3A0A-A880-154FA13103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425" y="4726542"/>
            <a:ext cx="2738713" cy="1456996"/>
          </a:xfrm>
          <a:prstGeom prst="rect">
            <a:avLst/>
          </a:prstGeom>
        </p:spPr>
      </p:pic>
      <p:pic>
        <p:nvPicPr>
          <p:cNvPr id="12" name="Picture 11" descr="A diagram of a basketball shorts&#10;&#10;Description automatically generated">
            <a:extLst>
              <a:ext uri="{FF2B5EF4-FFF2-40B4-BE49-F238E27FC236}">
                <a16:creationId xmlns:a16="http://schemas.microsoft.com/office/drawing/2014/main" id="{39507A6C-57AD-ADB7-D417-8C6C5F89ED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3426" y="3142383"/>
            <a:ext cx="2738713" cy="1515421"/>
          </a:xfrm>
          <a:prstGeom prst="rect">
            <a:avLst/>
          </a:prstGeom>
        </p:spPr>
      </p:pic>
    </p:spTree>
    <p:extLst>
      <p:ext uri="{BB962C8B-B14F-4D97-AF65-F5344CB8AC3E}">
        <p14:creationId xmlns:p14="http://schemas.microsoft.com/office/powerpoint/2010/main" val="1902522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1371600"/>
            <a:ext cx="7772400" cy="3581399"/>
          </a:xfrm>
          <a:noFill/>
          <a:ln w="76200">
            <a:solidFill>
              <a:schemeClr val="accent6"/>
            </a:solidFill>
          </a:ln>
        </p:spPr>
        <p:txBody>
          <a:bodyPr>
            <a:noAutofit/>
          </a:bodyPr>
          <a:lstStyle/>
          <a:p>
            <a:pPr algn="ctr"/>
            <a:br>
              <a:rPr lang="en-US" sz="2000" dirty="0"/>
            </a:br>
            <a:br>
              <a:rPr lang="en-US" sz="2000" dirty="0"/>
            </a:br>
            <a:r>
              <a:rPr lang="en-US" sz="3600" b="1" dirty="0">
                <a:latin typeface="Verdana"/>
                <a:ea typeface="Verdana"/>
                <a:cs typeface="Verdana"/>
              </a:rPr>
              <a:t>2023 – 2024</a:t>
            </a:r>
            <a:br>
              <a:rPr lang="en-US" sz="3600" b="1" dirty="0"/>
            </a:br>
            <a:r>
              <a:rPr lang="en-US" sz="3600" b="1" dirty="0">
                <a:latin typeface="Verdana"/>
                <a:ea typeface="Verdana"/>
                <a:cs typeface="Verdana"/>
              </a:rPr>
              <a:t>Additional Details</a:t>
            </a:r>
            <a:br>
              <a:rPr lang="en-US" sz="6000" dirty="0"/>
            </a:br>
            <a:endParaRPr lang="en-US" sz="6000" b="1" dirty="0">
              <a:ln w="1905">
                <a:solidFill>
                  <a:schemeClr val="accent6"/>
                </a:solidFill>
              </a:ln>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32658415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Parent Volunteer Program</a:t>
            </a:r>
          </a:p>
        </p:txBody>
      </p:sp>
      <p:sp>
        <p:nvSpPr>
          <p:cNvPr id="6" name="Content Placeholder 5"/>
          <p:cNvSpPr>
            <a:spLocks noGrp="1"/>
          </p:cNvSpPr>
          <p:nvPr>
            <p:ph idx="1"/>
          </p:nvPr>
        </p:nvSpPr>
        <p:spPr/>
        <p:txBody>
          <a:bodyPr>
            <a:normAutofit fontScale="77500" lnSpcReduction="20000"/>
          </a:bodyPr>
          <a:lstStyle/>
          <a:p>
            <a:r>
              <a:rPr lang="en-US" dirty="0"/>
              <a:t>Parents are required to volunteer for a 3-hour shift (per player) at one of the two home tournaments or pay $100 opt out fee per player ($150 family maximum).</a:t>
            </a:r>
          </a:p>
          <a:p>
            <a:pPr marL="0" indent="0">
              <a:buNone/>
            </a:pPr>
            <a:r>
              <a:rPr lang="en-US" dirty="0"/>
              <a:t> </a:t>
            </a:r>
          </a:p>
          <a:p>
            <a:r>
              <a:rPr lang="en-US" dirty="0"/>
              <a:t>Any parent who is a coach or assistant coach will not be required to complete additional volunteer hours regardless of the number of children they have participating in the program.</a:t>
            </a:r>
          </a:p>
          <a:p>
            <a:pPr marL="0" indent="0">
              <a:buNone/>
            </a:pPr>
            <a:endParaRPr lang="en-US" dirty="0"/>
          </a:p>
          <a:p>
            <a:r>
              <a:rPr lang="en-US" dirty="0"/>
              <a:t>Any parent who is a team parent will have met the volunteer requirement for one player.  If you have more than one child who is a participant in the program, they will need to complete additional volunteer hours as required.</a:t>
            </a:r>
          </a:p>
          <a:p>
            <a:pPr marL="0" indent="0">
              <a:buNone/>
            </a:pPr>
            <a:r>
              <a:rPr lang="en-US" dirty="0"/>
              <a:t> </a:t>
            </a:r>
          </a:p>
          <a:p>
            <a:r>
              <a:rPr lang="en-US" dirty="0"/>
              <a:t>If a parent registers but does not show up for selected tournament shift, a non-compliance penalty of $100 will be assessed.</a:t>
            </a:r>
          </a:p>
          <a:p>
            <a:pPr marL="0" indent="0">
              <a:buNone/>
            </a:pPr>
            <a:endParaRPr lang="en-US" dirty="0"/>
          </a:p>
          <a:p>
            <a:endParaRPr lang="en-US" dirty="0"/>
          </a:p>
        </p:txBody>
      </p:sp>
    </p:spTree>
    <p:extLst>
      <p:ext uri="{BB962C8B-B14F-4D97-AF65-F5344CB8AC3E}">
        <p14:creationId xmlns:p14="http://schemas.microsoft.com/office/powerpoint/2010/main" val="20270435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2674A-C1B0-46DB-8D8C-D30AE8EBB7AC}"/>
              </a:ext>
            </a:extLst>
          </p:cNvPr>
          <p:cNvSpPr>
            <a:spLocks noGrp="1"/>
          </p:cNvSpPr>
          <p:nvPr>
            <p:ph type="title"/>
          </p:nvPr>
        </p:nvSpPr>
        <p:spPr/>
        <p:txBody>
          <a:bodyPr/>
          <a:lstStyle/>
          <a:p>
            <a:r>
              <a:rPr lang="en-US" dirty="0"/>
              <a:t>End of Year Banquet  </a:t>
            </a:r>
            <a:r>
              <a:rPr lang="en-US" sz="1800" dirty="0"/>
              <a:t>(Subject to Change)</a:t>
            </a:r>
            <a:endParaRPr lang="en-US" dirty="0"/>
          </a:p>
        </p:txBody>
      </p:sp>
      <p:sp>
        <p:nvSpPr>
          <p:cNvPr id="3" name="Content Placeholder 2">
            <a:extLst>
              <a:ext uri="{FF2B5EF4-FFF2-40B4-BE49-F238E27FC236}">
                <a16:creationId xmlns:a16="http://schemas.microsoft.com/office/drawing/2014/main" id="{B51AA926-911A-4D87-B2EC-FD0F624F316A}"/>
              </a:ext>
            </a:extLst>
          </p:cNvPr>
          <p:cNvSpPr>
            <a:spLocks noGrp="1"/>
          </p:cNvSpPr>
          <p:nvPr>
            <p:ph idx="1"/>
          </p:nvPr>
        </p:nvSpPr>
        <p:spPr/>
        <p:txBody>
          <a:bodyPr>
            <a:normAutofit fontScale="92500" lnSpcReduction="10000"/>
          </a:bodyPr>
          <a:lstStyle/>
          <a:p>
            <a:pPr lvl="0"/>
            <a:r>
              <a:rPr lang="en-US" dirty="0"/>
              <a:t>Tuesday, March 5</a:t>
            </a:r>
            <a:r>
              <a:rPr lang="en-US" baseline="30000" dirty="0"/>
              <a:t>th</a:t>
            </a:r>
            <a:r>
              <a:rPr lang="en-US" dirty="0"/>
              <a:t> in the Libertyville High School Cafe</a:t>
            </a:r>
          </a:p>
          <a:p>
            <a:pPr lvl="0"/>
            <a:r>
              <a:rPr lang="en-US" dirty="0"/>
              <a:t>Pizza, Pasta and Salad</a:t>
            </a:r>
          </a:p>
          <a:p>
            <a:pPr lvl="0"/>
            <a:r>
              <a:rPr lang="en-US" dirty="0"/>
              <a:t>All Grade Levels and Teams</a:t>
            </a:r>
          </a:p>
          <a:p>
            <a:pPr lvl="0"/>
            <a:r>
              <a:rPr lang="en-US" dirty="0"/>
              <a:t>“Matto” Award Presentations   </a:t>
            </a:r>
          </a:p>
          <a:p>
            <a:pPr lvl="0"/>
            <a:r>
              <a:rPr lang="en-US" dirty="0"/>
              <a:t>7</a:t>
            </a:r>
            <a:r>
              <a:rPr lang="en-US" baseline="30000" dirty="0"/>
              <a:t>th</a:t>
            </a:r>
            <a:r>
              <a:rPr lang="en-US" dirty="0"/>
              <a:t> Grade Families:</a:t>
            </a:r>
          </a:p>
          <a:p>
            <a:pPr lvl="1"/>
            <a:r>
              <a:rPr lang="en-US" dirty="0"/>
              <a:t>Responsible for decorations and room set up </a:t>
            </a:r>
          </a:p>
          <a:p>
            <a:pPr lvl="1"/>
            <a:r>
              <a:rPr lang="en-US" dirty="0"/>
              <a:t>3 volunteers from each team</a:t>
            </a:r>
          </a:p>
          <a:p>
            <a:pPr lvl="1"/>
            <a:r>
              <a:rPr lang="en-US" dirty="0"/>
              <a:t>Arrive at 5:45 to set up for 6:30 start</a:t>
            </a:r>
          </a:p>
          <a:p>
            <a:r>
              <a:rPr lang="en-US" dirty="0"/>
              <a:t>8</a:t>
            </a:r>
            <a:r>
              <a:rPr lang="en-US" baseline="30000" dirty="0"/>
              <a:t>th</a:t>
            </a:r>
            <a:r>
              <a:rPr lang="en-US" dirty="0"/>
              <a:t> Grade Families:</a:t>
            </a:r>
          </a:p>
          <a:p>
            <a:pPr lvl="1"/>
            <a:r>
              <a:rPr lang="en-US" dirty="0"/>
              <a:t>Responsible for serving food and clean up</a:t>
            </a:r>
          </a:p>
          <a:p>
            <a:pPr lvl="1"/>
            <a:r>
              <a:rPr lang="en-US" dirty="0"/>
              <a:t>8 Orange Families:   Case of Water</a:t>
            </a:r>
          </a:p>
          <a:p>
            <a:pPr lvl="1"/>
            <a:r>
              <a:rPr lang="en-US" dirty="0"/>
              <a:t>8 Black Families:  Cookies</a:t>
            </a:r>
          </a:p>
          <a:p>
            <a:pPr lvl="1"/>
            <a:r>
              <a:rPr lang="en-US" dirty="0"/>
              <a:t>8 White Families:  Brownies or other baked good</a:t>
            </a:r>
          </a:p>
          <a:p>
            <a:pPr lvl="1"/>
            <a:endParaRPr lang="en-US" dirty="0"/>
          </a:p>
          <a:p>
            <a:pPr lvl="0"/>
            <a:endParaRPr lang="en-US" dirty="0"/>
          </a:p>
          <a:p>
            <a:pPr lvl="0"/>
            <a:endParaRPr lang="en-US" dirty="0"/>
          </a:p>
          <a:p>
            <a:endParaRPr lang="en-US" dirty="0"/>
          </a:p>
        </p:txBody>
      </p:sp>
    </p:spTree>
    <p:extLst>
      <p:ext uri="{BB962C8B-B14F-4D97-AF65-F5344CB8AC3E}">
        <p14:creationId xmlns:p14="http://schemas.microsoft.com/office/powerpoint/2010/main" val="2019204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B10F2-5F74-41F0-A964-6CE75BAC5FA4}"/>
              </a:ext>
            </a:extLst>
          </p:cNvPr>
          <p:cNvSpPr>
            <a:spLocks noGrp="1"/>
          </p:cNvSpPr>
          <p:nvPr>
            <p:ph type="title"/>
          </p:nvPr>
        </p:nvSpPr>
        <p:spPr/>
        <p:txBody>
          <a:bodyPr/>
          <a:lstStyle/>
          <a:p>
            <a:r>
              <a:rPr lang="en-US" dirty="0"/>
              <a:t>JCATS Sideline etiquette</a:t>
            </a:r>
          </a:p>
        </p:txBody>
      </p:sp>
      <p:sp>
        <p:nvSpPr>
          <p:cNvPr id="3" name="Content Placeholder 2">
            <a:extLst>
              <a:ext uri="{FF2B5EF4-FFF2-40B4-BE49-F238E27FC236}">
                <a16:creationId xmlns:a16="http://schemas.microsoft.com/office/drawing/2014/main" id="{DD95DCEB-031E-410E-A1DC-F12936E41D3F}"/>
              </a:ext>
            </a:extLst>
          </p:cNvPr>
          <p:cNvSpPr>
            <a:spLocks noGrp="1"/>
          </p:cNvSpPr>
          <p:nvPr>
            <p:ph idx="1"/>
          </p:nvPr>
        </p:nvSpPr>
        <p:spPr/>
        <p:txBody>
          <a:bodyPr>
            <a:normAutofit fontScale="92500" lnSpcReduction="20000"/>
          </a:bodyPr>
          <a:lstStyle/>
          <a:p>
            <a:r>
              <a:rPr lang="en-US" dirty="0"/>
              <a:t>Avoid ‘coaching’ from the sideline while watching your child’s game</a:t>
            </a:r>
          </a:p>
          <a:p>
            <a:r>
              <a:rPr lang="en-US" dirty="0"/>
              <a:t>Focus on the benefits of the game rather than the score</a:t>
            </a:r>
          </a:p>
          <a:p>
            <a:r>
              <a:rPr lang="en-US" dirty="0"/>
              <a:t>Think when interacting with opposing fans</a:t>
            </a:r>
          </a:p>
          <a:p>
            <a:r>
              <a:rPr lang="en-US" dirty="0"/>
              <a:t>Don’t stress out over the game</a:t>
            </a:r>
          </a:p>
          <a:p>
            <a:r>
              <a:rPr lang="en-US" dirty="0"/>
              <a:t>Save issues with the coach for the next day</a:t>
            </a:r>
          </a:p>
          <a:p>
            <a:r>
              <a:rPr lang="en-US" dirty="0"/>
              <a:t>Do not criticize the referee</a:t>
            </a:r>
          </a:p>
          <a:p>
            <a:pPr lvl="1"/>
            <a:r>
              <a:rPr lang="en-US" dirty="0"/>
              <a:t>National Association of Sports Officials, indicating more than 75 percent of all high school officials say “adult behavior” is the primary reason they quit. And 80 percent of all young officials hang up their stripes after just two years of whistleblowing.  It has caused a shortage of Refs.</a:t>
            </a:r>
          </a:p>
          <a:p>
            <a:r>
              <a:rPr lang="en-US" b="1" dirty="0"/>
              <a:t>Just ENJOY the game!  </a:t>
            </a:r>
          </a:p>
        </p:txBody>
      </p:sp>
    </p:spTree>
    <p:extLst>
      <p:ext uri="{BB962C8B-B14F-4D97-AF65-F5344CB8AC3E}">
        <p14:creationId xmlns:p14="http://schemas.microsoft.com/office/powerpoint/2010/main" val="2913758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1371600"/>
            <a:ext cx="7772400" cy="3581399"/>
          </a:xfrm>
          <a:noFill/>
          <a:ln w="76200">
            <a:solidFill>
              <a:schemeClr val="accent6"/>
            </a:solidFill>
          </a:ln>
        </p:spPr>
        <p:txBody>
          <a:bodyPr>
            <a:noAutofit/>
          </a:bodyPr>
          <a:lstStyle/>
          <a:p>
            <a:pPr algn="ctr"/>
            <a:r>
              <a:rPr lang="en-US" sz="6000" b="1" dirty="0">
                <a:ln w="1905">
                  <a:solidFill>
                    <a:schemeClr val="accent6"/>
                  </a:solidFill>
                </a:ln>
                <a:effectLst>
                  <a:innerShdw blurRad="69850" dist="43180" dir="5400000">
                    <a:srgbClr val="000000">
                      <a:alpha val="65000"/>
                    </a:srgbClr>
                  </a:innerShdw>
                </a:effectLst>
              </a:rPr>
              <a:t>Thank You</a:t>
            </a:r>
          </a:p>
        </p:txBody>
      </p:sp>
      <p:sp>
        <p:nvSpPr>
          <p:cNvPr id="5" name="Subtitle 4"/>
          <p:cNvSpPr>
            <a:spLocks noGrp="1"/>
          </p:cNvSpPr>
          <p:nvPr>
            <p:ph type="subTitle" idx="1"/>
          </p:nvPr>
        </p:nvSpPr>
        <p:spPr>
          <a:xfrm>
            <a:off x="1447800" y="5105400"/>
            <a:ext cx="6400800" cy="838200"/>
          </a:xfrm>
        </p:spPr>
        <p:txBody>
          <a:bodyPr/>
          <a:lstStyle/>
          <a:p>
            <a:r>
              <a:rPr lang="en-US" dirty="0">
                <a:solidFill>
                  <a:schemeClr val="tx1"/>
                </a:solidFill>
              </a:rPr>
              <a:t>2023 – 2024</a:t>
            </a:r>
          </a:p>
        </p:txBody>
      </p:sp>
    </p:spTree>
    <p:extLst>
      <p:ext uri="{BB962C8B-B14F-4D97-AF65-F5344CB8AC3E}">
        <p14:creationId xmlns:p14="http://schemas.microsoft.com/office/powerpoint/2010/main" val="5577595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154D88145D8940A6E3D183033D69B8" ma:contentTypeVersion="7" ma:contentTypeDescription="Create a new document." ma:contentTypeScope="" ma:versionID="b89fff07d74ad39b486d239e69bb592f">
  <xsd:schema xmlns:xsd="http://www.w3.org/2001/XMLSchema" xmlns:xs="http://www.w3.org/2001/XMLSchema" xmlns:p="http://schemas.microsoft.com/office/2006/metadata/properties" xmlns:ns3="c71e2f06-b943-45d1-8df3-57ee3f9e523f" targetNamespace="http://schemas.microsoft.com/office/2006/metadata/properties" ma:root="true" ma:fieldsID="cfee6061de98a45bf88e4fd42c6e6f30" ns3:_="">
    <xsd:import namespace="c71e2f06-b943-45d1-8df3-57ee3f9e523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1e2f06-b943-45d1-8df3-57ee3f9e52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1B45FB-D796-49DD-A5AF-E86C2AEF7F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71e2f06-b943-45d1-8df3-57ee3f9e52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B5F82F-7B2D-4FF8-B2A0-C9821C91D353}">
  <ds:schemaRefs>
    <ds:schemaRef ds:uri="http://schemas.microsoft.com/office/2006/metadata/properties"/>
    <ds:schemaRef ds:uri="http://purl.org/dc/dcmitype/"/>
    <ds:schemaRef ds:uri="http://www.w3.org/XML/1998/namespace"/>
    <ds:schemaRef ds:uri="http://schemas.microsoft.com/office/2006/documentManagement/types"/>
    <ds:schemaRef ds:uri="c71e2f06-b943-45d1-8df3-57ee3f9e523f"/>
    <ds:schemaRef ds:uri="http://purl.org/dc/elements/1.1/"/>
    <ds:schemaRef ds:uri="http://purl.org/dc/terms/"/>
    <ds:schemaRef ds:uri="http://schemas.openxmlformats.org/package/2006/metadata/core-properties"/>
    <ds:schemaRef ds:uri="http://schemas.microsoft.com/office/infopath/2007/PartnerControls"/>
  </ds:schemaRefs>
</ds:datastoreItem>
</file>

<file path=customXml/itemProps3.xml><?xml version="1.0" encoding="utf-8"?>
<ds:datastoreItem xmlns:ds="http://schemas.openxmlformats.org/officeDocument/2006/customXml" ds:itemID="{8E0EEC78-8805-40CE-AE72-1C475775E47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27257</TotalTime>
  <Words>1721</Words>
  <Application>Microsoft Office PowerPoint</Application>
  <PresentationFormat>On-screen Show (4:3)</PresentationFormat>
  <Paragraphs>340</Paragraphs>
  <Slides>23</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Verdana</vt:lpstr>
      <vt:lpstr>Office Theme</vt:lpstr>
      <vt:lpstr>PowerPoint Presentation</vt:lpstr>
      <vt:lpstr>   Mission Statement  to develop young men with fundamentally sound basketball skills and strong court awareness, WHO exhibit sportsmanship at all times on and off the court, and understand the importance of community service. </vt:lpstr>
      <vt:lpstr>JCATS Board Members</vt:lpstr>
      <vt:lpstr>PLAY TO Win</vt:lpstr>
      <vt:lpstr>Playing Time Philosophy</vt:lpstr>
      <vt:lpstr>Philosophy – Other Activities</vt:lpstr>
      <vt:lpstr>  2023 – 2024 Program Details </vt:lpstr>
      <vt:lpstr>Team structure 2023 – 2024 (Subject to CHANGE)</vt:lpstr>
      <vt:lpstr>Practice and Game Schedule (Subject to CHANGE)</vt:lpstr>
      <vt:lpstr>Example:  Tournament Schedule</vt:lpstr>
      <vt:lpstr>Coaches 2023-2024</vt:lpstr>
      <vt:lpstr>Offense and defense – All Grades</vt:lpstr>
      <vt:lpstr>  2023 – 2024 tryout Information </vt:lpstr>
      <vt:lpstr>Tryouts</vt:lpstr>
      <vt:lpstr>Tryout Process</vt:lpstr>
      <vt:lpstr>Acceptance of Roster Spot</vt:lpstr>
      <vt:lpstr>Team Placement</vt:lpstr>
      <vt:lpstr>Ordering JCATS UNIFORMS – Sports 11</vt:lpstr>
      <vt:lpstr>  2023 – 2024 Additional Details </vt:lpstr>
      <vt:lpstr>Parent Volunteer Program</vt:lpstr>
      <vt:lpstr>End of Year Banquet  (Subject to Change)</vt:lpstr>
      <vt:lpstr>JCATS Sideline etiquette</vt:lpstr>
      <vt:lpstr>Thank You</vt:lpstr>
    </vt:vector>
  </TitlesOfParts>
  <Company>EMC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EMC</dc:creator>
  <cp:lastModifiedBy>Scheuneman, Don</cp:lastModifiedBy>
  <cp:revision>523</cp:revision>
  <cp:lastPrinted>2021-06-07T19:43:11Z</cp:lastPrinted>
  <dcterms:created xsi:type="dcterms:W3CDTF">2016-09-14T19:44:03Z</dcterms:created>
  <dcterms:modified xsi:type="dcterms:W3CDTF">2023-10-11T01:06:11Z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17f17c0-b23c-493d-99ab-b037779ecd33_Enabled">
    <vt:lpwstr>True</vt:lpwstr>
  </property>
  <property fmtid="{D5CDD505-2E9C-101B-9397-08002B2CF9AE}" pid="3" name="MSIP_Label_a17f17c0-b23c-493d-99ab-b037779ecd33_SiteId">
    <vt:lpwstr>945c199a-83a2-4e80-9f8c-5a91be5752dd</vt:lpwstr>
  </property>
  <property fmtid="{D5CDD505-2E9C-101B-9397-08002B2CF9AE}" pid="4" name="MSIP_Label_a17f17c0-b23c-493d-99ab-b037779ecd33_Owner">
    <vt:lpwstr>Don_Scheuneman@Dell.com</vt:lpwstr>
  </property>
  <property fmtid="{D5CDD505-2E9C-101B-9397-08002B2CF9AE}" pid="5" name="MSIP_Label_a17f17c0-b23c-493d-99ab-b037779ecd33_SetDate">
    <vt:lpwstr>2019-07-08T16:20:49.5627760Z</vt:lpwstr>
  </property>
  <property fmtid="{D5CDD505-2E9C-101B-9397-08002B2CF9AE}" pid="6" name="MSIP_Label_a17f17c0-b23c-493d-99ab-b037779ecd33_Name">
    <vt:lpwstr>Customer Communication</vt:lpwstr>
  </property>
  <property fmtid="{D5CDD505-2E9C-101B-9397-08002B2CF9AE}" pid="7" name="MSIP_Label_a17f17c0-b23c-493d-99ab-b037779ecd33_Application">
    <vt:lpwstr>Microsoft Azure Information Protection</vt:lpwstr>
  </property>
  <property fmtid="{D5CDD505-2E9C-101B-9397-08002B2CF9AE}" pid="8" name="MSIP_Label_a17f17c0-b23c-493d-99ab-b037779ecd33_Extended_MSFT_Method">
    <vt:lpwstr>Manual</vt:lpwstr>
  </property>
  <property fmtid="{D5CDD505-2E9C-101B-9397-08002B2CF9AE}" pid="9" name="aiplabel">
    <vt:lpwstr>Customer Communication</vt:lpwstr>
  </property>
  <property fmtid="{D5CDD505-2E9C-101B-9397-08002B2CF9AE}" pid="10" name="ContentTypeId">
    <vt:lpwstr>0x01010028154D88145D8940A6E3D183033D69B8</vt:lpwstr>
  </property>
</Properties>
</file>